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4" r:id="rId4"/>
    <p:sldId id="262" r:id="rId5"/>
    <p:sldId id="267" r:id="rId6"/>
    <p:sldId id="266" r:id="rId7"/>
    <p:sldId id="261" r:id="rId8"/>
    <p:sldId id="270" r:id="rId9"/>
    <p:sldId id="258" r:id="rId10"/>
    <p:sldId id="260" r:id="rId11"/>
    <p:sldId id="259" r:id="rId12"/>
    <p:sldId id="302" r:id="rId13"/>
    <p:sldId id="272" r:id="rId14"/>
    <p:sldId id="303" r:id="rId15"/>
    <p:sldId id="275" r:id="rId16"/>
    <p:sldId id="290" r:id="rId17"/>
    <p:sldId id="291" r:id="rId18"/>
    <p:sldId id="292" r:id="rId19"/>
    <p:sldId id="293" r:id="rId20"/>
    <p:sldId id="283" r:id="rId21"/>
    <p:sldId id="281" r:id="rId22"/>
    <p:sldId id="282" r:id="rId23"/>
    <p:sldId id="284" r:id="rId24"/>
    <p:sldId id="276" r:id="rId25"/>
    <p:sldId id="277" r:id="rId26"/>
    <p:sldId id="278" r:id="rId27"/>
    <p:sldId id="286" r:id="rId28"/>
    <p:sldId id="271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2">3119 9 219,'0'0'39,"0"0"29,0 0 8,0 0-7,0 0-21,0 0 7,0 0-21,0 0-13,0 0-2,0 4-8,15-4 18,-5 4 8,8-4-24,7 5 13,-5-3-19,6-2-1,11 0 2,-6 4-6,11-4 2,1 0-4,1 4 1,4-4 0,2 7-1,3-6 0,-5-1 1,-7 0-1,-4 0 0,-16 4 0,-3-4 0,-5 0-1,-3 0 1,0 0-1,0 0-2,0 5 2,-3-5-1,3 0 0,1 5 2,-6-5-5,0 0 5,0 0 0,-5 0 1,0 0 1,0 0-2,0 0 0,0 0-5,0 0-1,0 0 0,0 0-2,-15 0 6,-1-5 2,-1-4-7,-3-3 2,1 1 0,-10 3 3,-5-9-19,2 6 21,6 4 0,1-2 1,7 5 3,9 2-2,8 2-1,1 0 23,0 0-24,0 0-10,0-5 10,6 5 0,9 0 8,12 0-6,-1 0 3,6 0 0,-8 0-5,-4 0 0,-5 0 8,-2 0-2,-3 0-3,0 0-1,0 9-2,0 2 19,-3 1-15,-2-1 5,0 5 4,-2 3-2,-3-2 1,0 5 20,0 4-12,0-5 4,-8 0-22,3 4-2,0-6 0,3 0-5,-3-3-56,0 7-35,0-8-66,5-6-193</inkml:trace>
  <inkml:trace contextRef="#ctx0" brushRef="#br0" timeOffset="3">6061 171 299,'0'0'59,"0"0"-4,0 0 18,0 0 6,0 0-25,0 0-17,0-5 9,0 5-17,0 0-9,0 0-10,5-2-9,21 2 13,21-4 2,16 4-4,9 0 3,1-4-9,0 4-4,0-5-2,-17 5 1,-5 0 0,-13 0-1,-8 0 0,-18-3 0,-2 3 1,-7 0-1,-3-4 3,0 4-2,0-5 10,0 1-11,0-2-13,-13-5 7,-9 1-2,-4-7 8,-1 11 0,7-3 1,-4 3 0,7-5-1,7 7 0,5 3 3,5-4-1,0 5-2,0-5-17,3 0-34,9-2 41,10 3 3,-3 4 7,1 0 3,2 0-3,-1 0 5,-1 0 9,-13 0-1,3 4 16,-2 13-24,-3 4 11,0 0 9,-4 5-3,-1-4-6,0 3-13,0-2 1,0 0 7,0 5-11,0-6-42,-11 0-62,-9-6-84,10-6-306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7">9444 91 147,'0'0'123,"0"0"-57,0 0 2,0 0-1,0 0-14,0 0-17,-11 0-15,11 0-21,0 0 5,21 0-2,11 0 20,14 0-7,4 0-3,8 0-6,6 0 10,2 0-2,2 0-9,-5 0 3,0 0-8,-12 0-1,-5 0 3,-19 0-3,-6-5 4,-16 5-3,0-1-1,-5-3 12,0-1-3,0 0 2,-10-7-7,-13 2 1,-6 1-4,-8-7 2,1 5-1,-6-1 4,6 1-6,-2 2 0,10 5 3,11 1-3,12 3 4,5 0-4,0 0-1,0-4 0,0 4-23,10-5-7,5 5 19,7 0 12,4 0 5,4 0-5,0 0 0,3 0 2,-7 12 2,1 3 6,-7 2 14,-6-2 0,-4 1 15,-5 3-19,-3-2 0,-2 4 16,0-1-22,0 2-7,0 5-7,0 5-19,-12-7-107,-3-15-253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32 231 1345,'0'0'947,"0"0"-123,0 0-77,0 0-149,0 0-222,0 0-224,0 0-72,0 0-48,0 0-69,0 0 61,0 0 16,-26-1 509,20 0 4646,28 1-5105,134 0 6060,137-18-6150,-263 15 50,0 2 0,18 2-50,54-3 92,-22-5-76,46 3-16,-97 3 52,11 0-3164,-40 48 3008,-4-21 680,2-28 312,1-14-597,1 12-256,1-6-153,-1 1 1,0-1-1,-1 1 1,1-1 0,-2 1-1,0 0 1,0 0 0,0 0-1,-1 0 1,0 0 0,-1 0-1,-2-2 118,5 6-59,-1 0 0,0 1 0,1-1 0,0 0 0,0 0 0,1 0 0,-1 0-1,1 0 1,0 0 0,0 0 0,1 0 0,-1 0 0,1 0 0,0 1 0,1-1-1,-1 0 1,1 0 0,0 1 0,2-4 59,3-11 32,-54 17 126,-355 12-903,-64-10-583,466 45 1909,-1-6 242,0-26-621,0 1-1,1 0 0,1 0 1,0 0-1,1 0-201,5 6 366,2 11-9,-9-31-343,0 0 4,0 0 12,0 0 4,0 0 6,379-10 721,-1 6-238,-277-5-683,-101 9 146,0 0-4,0 0-20,0 0-23,0 0 32,0 0-6,0 0-26,0 0-9,0 0 33,0 0 13,0 0-14,0 0 12,-45 0-121,15 1-494,-37-1 1111,28-10-8956,27 4 2728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24 1297,'0'0'277,"0"0"379,0 0-18,0 0-54,0 0 57,0 0-140,0 0-101,0 0 14,0 0 138,0 0 104,0 0-55,0 0-164,0 0-101,0 0-80,0 0-66,0 0-27,0 0-59,0 0-32,0 0 8,0 0 24,0 0 72,0 0 133,0 0 46,0 0-181,0 0-116,0 0-42,0 0-37,-28-11 26,8 11-79,13-1 126,1 1 0,-1 0-1,1 0 1,-1 1 0,1-1-1,0 2 1,-1-1 0,-3 2-52,8-2 63,0 0 1,1 0-1,-1 1 0,0-1 0,0 1 1,1-1-1,-1 1 0,1-1 1,-1 1-1,1 0 0,0 0 1,0 0-1,0 0 0,0 0 1,0 0-1,0 0 0,0 0 0,1 0 1,-1 0-1,1 0 0,0 1 1,-1-1-1,1 0 0,0 0 1,0 0-1,0 1 0,1 0-63,-1 4 164,-1-2 28,1 1-1,0 0 1,1-1 0,-1 1 0,1 0-1,0-1 1,1 1 0,1 4-192,-2-8 27,0 0 1,0-1-1,1 1 1,-1 0-1,1-1 1,-1 1-1,1-1 1,0 0-1,-1 0 1,1 1-1,0-1 1,0 0-1,0 0 0,0-1 1,0 1-1,0 0 1,0-1-1,0 1 1,0-1-1,0 0 1,0 0-1,1 1 1,-1-1-1,0-1 1,0 1-1,1 0-27,12 0 81,0 1 3,-1-1-1,0-1 1,1 0 0,-1-1-1,0 0 1,0-1-1,0-1-83,-10 3-42,-1-1-1,1 0 1,-1 1 0,0-1-1,0 0 1,0-1-1,0 1 1,0 0 0,0-1-1,-1 0 1,1 1 0,-1-1-1,0 0 1,0 0-1,0 0 1,0-1 0,0 1-1,-1 0 1,0-1-1,1 1 1,-1-1 0,0 0-1,-1 1 1,1-1 0,-1 0-1,1 1 1,-1-1-1,0 0 1,-1-2 42,1 4-20,0 0-1,0 0 1,-1 0-1,1 0 1,-1-1-1,1 1 1,-1 0-1,0 0 1,1 0-1,-1 0 1,0 1-1,-1-1 1,1 0-1,0 0 1,0 0-1,-1 1 1,1-1-1,-1 1 1,1-1-1,-1 1 1,0 0-1,0-1 1,1 1-1,-1 0 1,0 0-1,0 0 1,0 1-1,0-1 1,0 0-1,0 1 1,-1-1 0,0 1 20,-11-2-174,1 0 1,0 1-1,-1 1 1,1 0-1,-2 1 174,-6-1-766,13 9-3412,8-7 1102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16 368,'0'0'1355,"0"0"-349,0 0 48,0 0-264,0 0-153,-61 0 4691,59 1-5246,0-1-1,1 1 1,-1 0 0,0 0-1,0 0 1,1 0 0,-1 0-1,0 1 1,1-1-1,-1 0 1,1 1 0,0-1-1,-1 1 1,1-1 0,0 1-1,0 0 1,0-1-1,0 1 1,0 0 0,1 0-1,-1 0 1,0 0 0,1 0-1,-1 0 1,1 0-1,0 0 1,0 0 0,0 1-82,-2 2 171,1 1 0,1 0 0,-1 0 0,1 0 0,0 0 1,0 0-1,1 0 0,0 0 0,1 4-171,-1-8 43,0-1 1,0 1-1,1-1 0,-1 1 1,0-1-1,1 1 0,-1-1 1,1 0-1,0 1 0,0-1 1,-1 0-1,1 0 0,0-1 1,0 1-1,0 0 1,0 0-1,0-1 0,0 0 1,0 1-1,0-1 0,0 0 1,2 0-44,53 2 363,-43-3-309,6 1-39,-14 1 12,0-1 0,1 0 1,-1 0-1,0-1 0,0 0 0,1 0 0,-1-1-27,-3 1 1,0 0-1,0-1 0,-1 1 0,1-1 0,-1 0 0,1 0 1,-1 0-1,0 0 0,0 0 0,0 0 0,0-1 1,0 1-1,0-1 0,0 1 0,-1-1 0,1-1 0,0 0-38,0 0-1,0-1 1,0 1-1,-1 0 0,0-1 1,0 0-1,0 1 1,0-1-1,0-3 39,-1 7-36,0-1 1,0 0-1,0 0 0,0 1 1,-1-1-1,1 0 0,0 1 0,-1-1 1,1 0-1,-1 1 0,0-1 0,1 0 1,-1 1-1,0-1 0,0 1 0,0-1 1,0 1-1,0 0 0,0-1 0,-1 1 1,1 0-1,0 0 0,-1 0 0,1 0 1,-2-1 35,-3-1-107,-1 0 1,0 0-1,0 1 1,0 0-1,0 0 1,0 0-1,0 1 1,-1 0-1,1 1 1,0 0 0,-8 0 106,14 1-328,-1 0 1,1-1 0,0 1 0,0 0 0,-1 0-1,1 0 1,0 0 0,0 1 0,0-1 0,0 0 0,0 0-1,0 1 1,0-1 0,0 0 0,1 1 0,-1-1-1,1 1 1,-1-1 0,1 1 0,-1-1 0,1 1 0,-1 0 327,1 3-3261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 1521,'0'0'963,"0"0"219,0 0-163,0 0-240,0 0-211,-38-13 2706,37 13-3154,-1 0 0,0 1 0,0-1 0,0 1 0,1-1 1,-1 1-1,0-1 0,1 1 0,-1 0 0,1 0 1,-1 0-1,1 0 0,-1 0 0,1 0 0,-1 1 0,1-1 1,0 0-1,0 1 0,0-1 0,0 1 0,0-1 0,0 1 1,0-1-1,0 1 0,0 0 0,1-1 0,-1 1 0,1 0 1,-1 0-1,1 0 0,0 0-120,-2 5 147,1 0 1,1 0-1,-1 0 0,1 0 0,0 0 1,1 0-1,-1 0 0,1 1-147,0-7 24,0 1 1,0-1-1,-1 0 0,1 1 1,0-1-1,0 1 0,0-1 1,1 0-1,-1 0 0,0 0 0,0 0 1,1 0-1,-1 0 0,0 0 1,1 0-1,-1 0 0,1-1 1,0 1-1,-1 0 0,1-1 0,-1 0 1,1 1-1,0-1 0,-1 0 1,1 0-1,0 0 0,1 0-24,56 1 636,-42-2-562,-14 0-64,-1 1 0,0-1-1,0 0 1,0 0 0,0 0 0,0 0 0,0 0-1,0-1 1,0 1 0,0-1 0,-1 1-1,1-1 1,0 1 0,-1-1 0,1 0 0,-1 0-1,0 0 1,0 0 0,0 0 0,0 0-1,0 0 1,0 0 0,0 0 0,0-2-10,1 0-44,0-1 1,-1 0-1,0 0 1,1 0-1,-2 0 1,1 0-1,0 0 1,-1-1 0,0 1-1,-1-4 44,-2 6-40,-1 1 0,0 0 1,0 0-1,0 0 0,0 0 0,0 0 0,0 1 1,0 0-1,-1 0 0,1 0 0,0 1 0,-4-1 40,1 0-21,-21-1-48,15 5-2017,7 5-5374,6-5 2743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 1713,'0'0'1112,"0"0"-37,0 0-274,0 0-126,0 0-136,-31-8 3492,28 8-3911,0 0 0,0 0 1,1 0-1,-1 1 0,0-1 1,0 1-1,1 0 0,-1 0 1,1 0-1,-1 0 0,1 0 1,-1 1-1,1-1 0,0 1 0,-1-1 1,1 1-1,0 0 0,0 0 1,0 0-1,0 0 0,1 0 1,-1 0-1,1 1 0,-1-1 0,1 1 1,0-1-1,-1 2-120,-1 4 131,1 0 0,-1 1 1,1-1-1,1 1 0,0 0 0,0 0 1,1-1-1,0 3-131,0-10 29,1 0 1,-1 0-1,1 0 1,-1 0 0,1 0-1,-1 0 1,1-1-1,0 1 1,0 0-1,-1 0 1,1-1-1,0 1 1,0-1-1,0 1 1,0-1-1,0 1 1,0-1 0,-1 1-1,1-1 1,0 0-1,0 1 1,0-1-1,1 0 1,-1 0-1,0 0 1,0 0-1,0 0 1,0 0-1,1 0-29,41 0 412,-35 0-336,-5 1-64,0-1-1,0 0 0,0 0 0,0-1 0,0 1 1,0 0-1,0-1 0,0 0 0,0 0 0,0 0 1,0 0-1,0 0 0,-1 0 0,1-1 0,0 1 1,-1-1-1,1 0 0,-1 0 0,0 0 0,0 0 1,0 0-1,0 0 0,0-1 0,1 0-11,-1-3 22,1 0-1,-1 0 0,0-1 1,-1 1-1,0-1 1,0 1-1,0-1 1,0 1-1,-1-1 0,-1-4-21,1 10-7,1 0 0,-1 0 0,0 0 0,0 1 0,0-1 0,0 0 0,0 0 0,0 0 0,-1 0 0,1 1 0,0-1 0,0 0 1,-1 0-1,1 0 0,0 1 0,-1-1 0,1 0 0,-1 0 0,1 1 0,-1-1 0,1 1 0,-1-1 0,1 0 0,-1 1 0,0-1 0,1 1 0,-1-1 0,0 1 0,1-1 0,-1 1 0,0 0 0,0-1 0,1 1 7,-19-1-3322,11 1 685,3 0-2267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 1313,'0'0'208,"0"0"115,0 0 234,0 0 126,0 0 120,0 0 286,0 1 7325,0 3-8905,-6 170 1622,1-89-1035,3 1 1,6 21-97,21 100-745,-17-121 749,-4 1 0,-5 42-4,0-35-8,-2-21 17,1-41-1,1-1 0,2 0-1,2 14-7,25 94 0,-18-68 5,-4-28 3,-2 0 1,-1 16-9,2 504-515,-5-563 531,0 0 10,0 0-2,0 0 32,0 0 46,0 0-41,0 0-16,0 0-13,0 0-13,0 0-3,0 0 8,0 0 27,0 0-16,0 0-9,0 0 38,0 0 32,0 0-26,0 0-9,0 0 19,0 0-75,-38-2 500,2-16-335,32 15-108,0 0 1,0 1-1,0 0 0,-1 0 0,1 0 1,-1 0-1,0 0 0,1 1 1,-1 0-1,0 0 0,0 1 0,-3-1-62,7 1 43,0-1 0,-1 1-1,1 0 1,0-1 0,0 1 0,0-1-1,0 0 1,-1 1 0,1-1-1,0 0 1,0 0 0,0 0 0,1 0-1,-1 0 1,0 1 0,0-2-1,0 1 1,1 0 0,-1 0 0,0 0-1,1 0 1,-1 0 0,1 0-1,0-1 1,-1 1 0,1 0 0,0 0-1,0-1 1,0 1 0,-1 0-1,1-1 1,1 1 0,-1-1-43,0-56-334,1 39 400,-1 5-102,-2 0 1,0 1-1,0-1 0,-1 1 0,-2-4 36,-8-40 8,-6-205-80,9 69 104,6 136 74,3-1-1,4-34-105,-1-8 203,-2 56-83,-3-1 0,-1 1 0,-5-15-120,-26-147 48,26 114-42,5-1 0,4-27-6,1 53-1,0 42-3,1 1 1,2 0-1,6-22 4,3-24-8,18-101-59,-27 147-46,-1 0 0,-1-1-1,-2 1 1,0-6 113,0 30 24,0 0-5,0 0-1,0 0 12,5 1-21,0 1 1,-1-1 0,1 1-1,-1 0 1,1 0 0,-1 1-1,0 0 1,2 0-10,16 10-13,-17-11-35,0-1 0,0 1 0,1-1 0,-1 0 0,0-1 0,1 1 0,-1-1-1,2 0 49,-7 0-56,0 0 64,0 0 0,0 0-29,0 0-3,0 0-21,0 0-3,0 1 53,0 0 27,0-1 8,0 0-16,0 0 11,0 1 75,0 7-1754,-2-8-2206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3426,'0'0'680,"0"0"-16,0 0 315,0 0 96,0 0-183,0 0 63,0 0-46,0 0-247,0 0-94,0 0 137,0 0 12,0 0-172,6 21 2133,23-11-2322,-1-1-5309,-25-9-575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4034,'0'0'1617,"0"0"-721,0 0 657,0 0-113,0 0-383,0 0-321,26 0 33,-16 0-113,1 0-160,1 2-128,-2 2-160,-1 0-112,0 1-96,-2-1-256,3 2-592,-3-2-1233,-2 3-3041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2945,'0'0'3375,"0"0"-1819,0 0-268,0 0 43,0 0-205,9 15 1398,20-2-2223,-2-1-1349,-11-2-3669,-15-7-1067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2913,'0'0'1649,"0"0"-974,0 0-16,0 0 187,0 0-46,4 4 4421,6 5-4450,16 1-745,4 1-4174,-22-9 114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32 108 163,'0'0'70,"0"0"-61,0 0 54,0 0-5,0 0 12,0 0-8,-35 0-10,35 0-4,0 0 5,0 0 0,0 0 5,0 0-28,0 0-9,0 0-8,0-5-10,15 5-3,15 0 10,13 0-9,10-2 16,1 2-15,4 0 0,-5 0 4,5 0-6,-13 0 3,-2 0-3,-3 0 0,-7 0-2,1 0 2,-6 0-3,-8 0 2,-5 0 1,-10 0-1,0 0 0,-5 0 1,0 0 0,5 0 0,-5 0 0,0 0 0,0 0-3,0 0-7,-20-10-7,0-5 17,-11 5-1,4-7 1,-2 8-2,1 1 2,3 0 0,10 1 1,-2 7-1,12 0 0,5 0 7,0 0-7,0 0-8,0-4-5,5 4 2,22-4 10,-2 4-3,1-4 4,10 0 5,-6 4-5,-2 0-1,-3 0 0,-10 0 1,-10 0-1,0 12-11,-5 3 12,0 1 1,0 6 8,0-7 15,0 1 1,-10-1-12,5 2 1,-5-2-11,0 1 0,5 3-6,0 0-56,0-3-173</inkml:trace>
  <inkml:trace contextRef="#ctx0" brushRef="#br0" timeOffset="1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2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3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3025,'0'0'982,"0"0"-144,0 0-147,0 0 91,0 0 98,0 0 94,0 0-121,0 0-231,0 0-54,0 0 49,0 0-100,0 0-162,-43 4 2876,72 1-3070,-25-5-808,0 0 0,1 0 0,-1 1 0,0 0 0,0 0 0,0 0-1,0 1 1,0-1 0,0 1 0,3 1 647,2 2-4335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96,'0'0'5891,"0"0"-5379,0 0 16,0 0 16,0 0-15,0 0 351,24 0-192,-12 0-255,-3 0-257,3 0-176,-1 0-224,-1 0-433,-1 0 1,1 0-577,-3 0-1264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35 544,'0'0'398,"0"0"-249,0 0 51,0 0 224,0 0 187,0 0 64,6-26 7017,-3 18-8100,-3 8 448,0 0 0,-1 0 0,1 0 0,0 0 0,0 1 0,0-1 0,0 0 0,0 0 0,0 0 0,0 0 0,0 0 0,0 1 0,0-1 0,0 0 0,0 0 0,0 0 0,0 0 0,0 1 0,0-1 0,0 0 0,0 0 0,0 0 0,0 0 0,0 1 0,0-1 0,0 0 0,0 0 0,0 0 0,0 0 0,0 0 0,0 1 0,1-1 0,-1 0 0,0 0 0,0 0 0,0 0 0,0 0 0,0 0 0,0 0 0,1 1 0,-1-1 0,0 0 0,0 0 0,0 0 0,0 0 0,0 0 0,1 0 0,-1 0 0,0 0 0,0 0 0,0 0 0,0 0 0,1 0 0,-1 0 0,0 0 0,0 0 0,0 0 0,0 0 0,1 0 0,-1 0 0,0 0 0,0 0 0,0 0 0,0 0 0,0 0 0,1-1 0,-1 1 0,0 0 0,0 0-40,0 28 860,-10 33-268,-10 33-314,14-60-208,-1-1 1,-12 30-71,16-48 16,0 0-1,1 0 1,1 1-1,0-1 1,1 0-1,1 0 1,1 10-16,0 24 73,-4-7-34,1-29-13,0 0 0,1 1 1,0-1-1,1 1 1,1-1-1,0 2-26,1-9 8,0 0 0,0 0-1,1 0 1,0 0 0,0-1 0,0 0-1,1 0 1,1 2-8,22 29 42,-27-35-135,0 1 1,0-1-1,1 1 0,-1-1 1,0 0-1,0 1 0,1-1 0,-1 0 1,1 0-1,-1 0 0,1 0 1,-1 0-1,1 0 0,0 0 0,-1-1 1,1 1-1,0-1 0,0 1 1,0-1-1,1 1 93,-1-3-3476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2897,'0'0'950,"0"0"-182,0 0 174,0 0 43,0 0-372,-12-15 1603,9 13 4338,5 7-6498,0 0 1,1 1-1,-1-1 1,1-1 0,0 1-1,1 0 1,-1-1 0,1 1-1,-1-1 1,1 0-1,3 2-56,14 17 165,63 82 205,-47-62-339,-2 2 0,20 33-31,-48-66 4,1 2 47,1 1 1,0-2 0,1 1 0,8 6-52,-18-19 26,0-1-4,0 0 4,0 0-7,0 0-88,0 0-526,0-4-1598,0-16-3290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 2753,'0'0'1446,"0"0"-883,0 0 8,0 0 123,0 0-46,15-19 6798,-18 44-7222,-1 0-1,-1 0 1,-1-1 0,-1 0-1,-1 0 1,-1 0-1,-8 12-223,-20 62 620,-55 246 453,80-293-873,10-50-232,3-31-3405,7-4 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0 960,'0'0'1297,"0"0"-699,0 0 317,0 0 128,0 0 117,0 0 54,0 0-195,0 0-154,0 0-116,0 0-66,0 0-53,25 0 2123,34 1-1204,-30 0-2159,0-1-3295,-28 0-2885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3666,'0'0'2166,"0"0"-864,0 0-163,0 0 38,0 0-102,0-1-847,0 1 0,0-1 0,0 0 0,0 0 0,0 0 0,0 1 1,0-1-1,0 0 0,0 0 0,0 0 0,1 1 0,-1-1 0,0 0 0,0 0 0,1 1 0,-1-1 1,1 0-1,-1 1 0,0-1 0,1 0 0,0 1 0,-1-1-228,119-35 1123,-94 33-3975,-19 3-877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4402,'0'0'2268,"0"0"-1428,0 0-32,0 0 350,0 0-50,2-10 3408,52 10-3595,-18 0-4179,-23 0-461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2657,'0'0'3746,"0"0"-3090,0 0 177,0 0 463,0 0-191,0 0-145,46 0-336,-35 0-95,1-2-241,0 0-128,-2 2-160,6 0-160,1 0-1169,0 0-1328,-1 0-3442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1969,'0'0'8308,"0"0"-7796,0 0-400,0 0 816,0 0-191,0 0-433,12 75-224,-9-55-80,-1-1-64,-2-6-1105,0-5-2368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1953,'0'0'2033,"0"0"-1201,0 0 97,0 0 447,0 0-239,0 0-17,0 0-303,0 0-161,0 0 32,2 0 385,8 0-481,4 0-224,2 0 32,3 0-95,-3 0-305,6 0-897,-4 0-1520,-3-11-3842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 5202,'0'0'1598,"0"0"-437,0 0 248,0 0 191,0 0-258,0 2 1281,-2 17-2495,6-2 52,0 0 0,1-1 0,1 1 0,0-1 0,1 0 0,1-1 0,7 11-180,8 18 237,55 125 107,-77-167-343,11 22 172,-12-24-168,0 0 1,0 1-1,0-1 0,1 0 0,-1 1 1,0-1-1,0 0 0,1 0 0,-1 1 0,0-1 1,0 0-1,1 0 0,-1 0 0,0 0 1,1 1-1,-1-1 0,0 0 0,1 0 1,-1 0-1,0 0 0,1 0 0,-1 0 1,0 0-1,1 0 0,-1 0 0,0 0 1,1 0-1,-1 0 0,0 0 0,1 0 1,-1 0-1,0 0 0,1 0 0,-1 0 1,0-1-1,1 1 0,-1 0 0,0 0 1,0 0-1,1 0 0,-1-1 0,0 1 1,0 0-1,1 0 0,-1-1 0,0 1 1,0 0-1,1-1 0,-1 1 0,0 0 0,0 0 1,0-1-1,0 1 0,0 0 0,0-1 1,1 1-1,-1 0 0,0-1 0,0 1 1,0 0-1,0-1 0,0 1 0,0 0 1,0-1-1,0 1 0,-1 0 0,1-1-5,26-85 615,-8 25-942,12-25 327,-15 48-50,-5 18 47,-1 0 1,-2 0-1,0-1 0,-1 0 1,-1 0-1,-1 0 0,-1-1 0,-1 0 3,-2 21-56,0 1-29,0 0-51,0 0-67,0 0-10,0 0-73,0 0-87,0 0-89,0 0-45,0 0-173,0 0-515,0 0-1871,0 0-3891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41 704,'0'0'1935,"0"0"-847,0 0 278,0 0 131,0 0-283,0-6-187,0-29 1910,0 35-2291,0 0-139,0 0 26,0 0-146,0 18-227,3 81 2126,6 8-2286,0-91-616,-9-15 456,0-1 0,1 0 0,-1 0 1,1 0-1,-1 0 0,0 0 0,1 0 0,-1 0 1,1 0-1,-1 0 0,1 0 0,-1 0 0,0 0 1,1 0-1,-1 0 0,1 0 0,-1 0 1,0 0-1,1 0 0,-1-1 0,1 1 0,-1 0 1,0 0-1,1 0 0,-1-1 0,0 1 0,1 0 1,-1-1-1,0 1 0,1 0 160,4-9-5402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 2993,'0'0'286,"0"0"-203,0 0-22,0 0 184,0 0 276,-3 0 42,2 1-443,1-1 1,-1 0 0,1 0 0,-1 0 0,0 0 0,1 0 0,-1 0-1,1 0 1,-1 0 0,1 0 0,-1 0 0,0 0 0,1 0 0,-1 0 0,1-1-1,-1 1 1,1 0 0,-1 0 0,1-1 0,-1 1 0,1 0 0,-1-1 0,1 1-1,-1 0 1,1-1 0,-1 1 0,1-1 0,0 1 0,-1-1 0,1 1-1,0-1 1,-1 1 0,1-1 0,0 1 0,0-1 0,0 1 0,-1-1 0,1 0-121,-9-14 4147,35 48-476,-7-1-3570,-1 0 0,4 14-101,-11-19 11,0 0-1,-2 0 0,-1 1 1,-2 0-1,-1 0 0,0 1 1,-2-1-1,-1 24-10,0 17 18,0-32-41,-2 0 1,-2 12 22,0-42-4,1 0-1,-1 1 0,0-1 1,-1 0-1,0 0 1,-1 1 4,1-2 4,1 0 1,-1 0-1,1-1 0,1 2 1,-1-1-1,1 0 1,0 0-1,0 5-4,0-7-3,0 1 0,0-1 0,0 1 0,0-1 0,-1 1 1,1-1-1,-1 0 0,-1 0 0,0 2 3,1-2 3,0 0 0,0 0 0,0 1-1,0-1 1,1 1 0,0-1 0,-1 1 0,2 0 0,-1 1-3,-1-4 67,1-2-3871,1-2 181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7:08:51.5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26283 8543 75 0,'0'0'89'0,"0"0"-65"16,0 0-11-16,0 0 0 15,0 0 4-15,0 0-9 16,0 0 7-16,13 0-3 16,-9 0 1-16,-3 0 10 0,-1 0-12 15,2 0-6-15,-2 0 5 16,0 0-4-16,0 0 4 16,0 0-4-16,0 0 0 0,0 0-6 15,0 0-6-15,0 0-24 16,0 0-35-16,0 0 46 15,0 3 9-15,-2 1-12 16,-3 0 15-16,2-1 7 16,0-2 0-16,0 2 0 15,-1-1 10-15,3-1 5 0,1 0 4 32,-2-1 9-32,2 2 4 15,-1-2-2-15,-1 0-1 16,2 0 5-16,0 1 1 0,0-1-3 15,0 0 0-15,0 0 9 16,0 0 21-16,0 0-7 16,0 0-33-16,10-5-10 15,3-5-9-15,4-3-3 16,0-1-11-16,5-2-1 0,2-4 6 16,0 1-7-16,1-3 13 15,-4 5 0-15,-4 4 7 16,-7 4 2-16,-6 5-6 15,-2 1 2-15,-2 3 2 16,0 0-4-16,0 0 1 16,0 0-4-1,0 0-6-15,0 0-42 16,0 0-62-16,0 0-204 16</inkml:trace>
  <inkml:trace contextRef="#ctx0" brushRef="#br0" timeOffset="1000.28">26771 8194 384 0,'0'0'76'0,"0"0"-17"0,0 0 47 16,0 0 3-16,0 0-33 16,0 0-23-16,-6 0-13 15,6-8-14-15,0-4-26 16,5-2-1-16,5 0-7 15,2 1-12-15,1 2 8 0,1 0 4 16,1 2-2-16,1 1 10 16,-2 0 1-16,0 4 0 0,-2 0 6 15,-2 1 6-15,-5 2 1 32,0 1 0-32,-2 0-4 15,-2 0-7-15,2 0 0 16,-1 8-3-16,-2 5 3 15,0 3 3-15,0 4 0 0,-9 2 1 0,-8 3 4 16,1 3 7-16,-6-2-12 16,1 2-1-16,1 1-2 15,1-5-2 1,4-2-1-16,2-4 0 16,5-3-1-16,5-4 1 15,3-5-3-15,0-2 2 16,1-3 1-16,18-1 11 15,7 0 16-15,9-11-7 16,2-5-20-16,-1-1-1 16,-4 3-15-16,-5 3-27 15,-9 1-69-15,-4 5-142 16,-10 2-249-16</inkml:trace>
  <inkml:trace contextRef="#ctx0" brushRef="#br0" timeOffset="1404.09">27135 8039 378 0,'0'0'137'0,"0"0"-76"0,0 0-17 15,0 0 5-15,0 0 32 16,-22 85 38-1,7-35-21-15,-2 2-10 16,2-2-41-16,1-5-7 16,3-5-27-16,2-4-2 0,0-3-10 15,3-5-1-15,0-3-2 16,0-5-46-16,0-4-49 16,2-11-96-16,4-5-244 31</inkml:trace>
  <inkml:trace contextRef="#ctx0" brushRef="#br0" timeOffset="1719.88">27143 8046 128 0,'0'0'134'0,"0"0"-77"16,0 0 57-16,0 0 0 16,0 0-26-16,80-33-14 15,-71 47-26-15,3 6 13 0,-3 3-9 16,-5 2 18 0,-1 1-6-16,-3-2-43 15,0-2-3-15,0-3-17 0,-3-2 15 0,-9-5-16 16,-2 0-1-16,0-3-40 15,-4-3-83-15,8-6-88 16,4 0-174 0</inkml:trace>
  <inkml:trace contextRef="#ctx0" brushRef="#br0" timeOffset="2423.23">27578 8003 299 0,'0'0'37'0,"0"0"-34"16,0 0 40-16,0 0 28 16,0 0-11-16,0 0 0 0,7 0-16 15,-5 0-8-15,-2 0-8 16,0 0-8-1,0-2-10-15,0-3-5 16,0 1 9-16,-3-3-14 0,-9 3-12 16,0 0 11-16,-2 2 1 15,0 2 0-15,-2 0 1 0,-3 0 2 16,0 6 3-16,-2 9 12 16,-1 4 1-16,1 4 10 15,3 0 4-15,5 4-2 16,2 0-10-1,7-2-2-15,2-4-10 0,2-4-4 0,0-2-5 32,0-4-1-32,2-6-1 0,7-1-6 15,3-4-12-15,4 0 8 16,1-5-6 0,2-10-15-16,5-4-3 0,-2-6-19 15,-1 2-46 1,0 1 70-16,-9 8-2 15,-6 6 33-15,-2 4 4 0,-4 4 42 0,0 0-8 16,0 0-21-16,0 12-13 16,0 2 34-16,-4 6-7 15,-1-4-21-15,4 1-2 0,1-4-5 16,0-2-3-16,0-2-6 16,0-3-47-16,0-5-113 31,10-1-351-31</inkml:trace>
  <inkml:trace contextRef="#ctx0" brushRef="#br0" timeOffset="3082.35">27709 7992 467 0,'0'0'48'16,"0"0"36"-16,0 0 80 15,-30 106-41 1,16-68-42-16,2 0-7 16,3-8-35-16,1-3-19 15,4-6-11-15,2-6-4 16,1-5-5-16,1-5-1 0,0-5 0 15,0 0-16-15,0 0-9 16,0-10-2-16,1-10-63 16,7-6-16-16,4-2 48 15,-2 1-6-15,-1 3 19 16,0 6 44-16,-3 9 2 16,-1 4 31-16,-4 4 5 0,1 1-1 15,1 0-17 1,1 0-8-16,5 1 11 0,1 5-14 15,3-1-3 1,1 0-1-16,3-4 0 0,1-1-2 16,-1 0-1-16,0 0-26 15,2-8-8-15,-1-5-42 0,0 0-18 16,-6-1-3-16,-2-3 21 16,-5 1 45-16,-4-2 31 15,-1 1 33-15,0 5 10 16,0 4 28-1,0 4 18-15,0 4-1 16,0 0-26-16,-3 0-51 16,-7 4-5-16,-2 15 31 15,-2 5 35-15,-2 4-21 16,3 3-11-16,2-2-4 16,2 0-5-16,5-4-21 0,1-3-7 15,1-4-3-15,2-4-30 16,0-3-38-1,0-4-44-15,6-7-104 0,10 0-252 16</inkml:trace>
  <inkml:trace contextRef="#ctx0" brushRef="#br0" timeOffset="3520.86">28007 7999 740 0,'0'0'64'16,"0"0"-26"-1,0 0 4 1,0 0-35-16,0 0 39 0,0 0-13 16,-13 98-13-1,7-69-12-15,3-2-8 0,2-6 0 16,1-5 0-16,0-6-5 15,0-6-19-15,3-4-15 16,12 0-19-16,6-8 22 0,1-12-35 16,1-5 28-16,-1 0 9 15,-4-1 16 1,-2-3 18-16,-3 5 2 0,-5 3 6 16,-2 4 19-16,-4 7 11 15,-2 6 15-15,0 4-16 16,0 0-27-16,-3 4-1 15,-11 15-9 1,-1 3 14-16,0 5 11 0,3 0 1 16,5 0-8-16,-1-3-16 15,5-6-1 1,0-3-1-16,3-3-22 0,0-6-30 16,0-4-60-16,5-2-176 15</inkml:trace>
  <inkml:trace contextRef="#ctx0" brushRef="#br0" timeOffset="4005.72">28347 7969 300 0,'0'0'106'16,"0"0"-47"-16,0 0 51 16,0 0 9-16,0 0-35 15,-78 101-20-15,63-69-16 0,2-1-5 16,3-4-18-16,3-4-2 15,1-8-9-15,6-5-6 32,0-4 1-32,0-5-6 0,0-1-3 15,10 0 3-15,6-1 20 16,3-9-8-16,-3-1-11 16,1 4-4-16,-4-2 1 15,2 3 0-15,-1-1-1 0,-4 3 0 16,0-2-1-16,-2 3 0 15,-2 2-7-15,3 0-11 16,-3 1-20-16,1 0-10 16,2 0-15-16,1 0-8 15,3 0-56-15,-3-6-71 16,2-2-283-16</inkml:trace>
  <inkml:trace contextRef="#ctx0" brushRef="#br0" timeOffset="4384.42">28497 8001 473 0,'0'0'201'15,"0"0"-197"-15,0 0 4 32,0 0 35-32,0 0 30 0,0 0-19 15,-48 73-17-15,37-43-9 16,3 4-22-16,2-5 0 0,5-2-3 15,1-1-2-15,0-3-1 16,0 0-8-16,0-4 6 16,3-3-1-16,1-6-4 0,-1-2 1 31,-1-6 3-31,-2-1 3 16,0 1 1-16,0-2 3 15,0 0 8-15,-2 1 13 16,-10 0-11-16,-4 2-1 0,-1-1 3 15,1-1 4-15,4 0-7 16,0 1-9 0,3 1-1-16,0-2-3 0,-2 2-1 0,3-3-6 15,2 0-41-15,6 0-70 16,0-14-172-16</inkml:trace>
  <inkml:trace contextRef="#ctx0" brushRef="#br0" timeOffset="5098.19">28708 7994 292 0,'0'0'14'0,"0"0"59"0,0 0 14 16,0 0-11-16,0 0-17 15,0 0-15-15,1 0-15 16,-1-2-23-16,0-2 4 0,0-2 4 31,0 2 11-31,0 0 0 0,-7 1-21 16,-4 3 10-1,-5 0-10-15,-3 0 14 16,-6 3 9-16,-2 12 4 0,1 5-2 16,2 3 12-16,7 1-21 15,6-2-17-15,5-3-3 16,6-4-10-16,0-2-22 15,1-6 8-15,17-4-42 16,3-3-14-16,7 0-65 0,1-10 23 0,-1-4-49 31,-3 0 38-31,-6 2 133 16,-6 5 56-16,-7 3 81 16,-5 4 52-16,-1 0-39 15,0 0-71-15,0 7-71 16,0 9 49-16,0 4-30 15,-4-1-17-15,-1 3-10 0,0 0 0 16,1-4-161-16,0-3-371 16</inkml:trace>
  <inkml:trace contextRef="#ctx0" brushRef="#br0" timeOffset="7688.51">27111 8757 141 0,'0'0'259'0,"0"0"-185"0,0 0 28 15,0 0 6-15,0 0-19 16,0 0-27-16,0 0-9 15,-3 1-20-15,3-1-6 0,0 0 8 16,0 0-6-16,0 0-6 31,0 0-1-31,0 0-8 16,0-5-3-16,0-1-11 0,0 1-1 0,5-2 0 16,5-1-4-16,-1 2 4 15,3-2-4-15,1 1-7 16,-1 2-1-16,2 0 6 0,-4 1-1 15,-1 1 8 1,-3 1 0-16,-2 2 0 16,-2 0 0-16,1 0-3 15,0 0-3-15,2 0 1 16,1 2 2-16,1 7-1 16,2-3 4-16,-3 2-1 15,1-1-1-15,-2-4 1 16,-2 2 1-16,-1-3-1 0,2-1 1 15,-3-1 1-15,-1 0-1 32,2 0-3-32,-1 0-4 0,2 0-2 15,0 0 8-15,3 0 1 16,-1 0-6-16,-1 0 6 16,0-3 1-16,-1 2-1 15,-3 1 2-15,0 0-1 16,0 0 2-16,0 0-3 0,0 0-1 15,0 0 0-15,0 0-2 16,0 0-5-16,0 0 2 16,-1 7 6-16,-6 7 1 15,-1 4 1-15,-2 4-2 16,-2 2 3-16,-2 3 2 0,1-4-1 16,-3 3 2-16,2-3 0 15,-2-4-4-15,2-1 5 16,-2-2-5-16,2-5 1 15,0-2 4-15,3-3-6 16,3-3 2 0,1-2-2-16,4-1 0 15,2 0 6-15,-2 0-4 16,1 0 6-16,1-1-3 16,1-5-3-16,0-1-1 15,0 0-2-15,0-2-4 0,3 2-3 16,7 0-6-1,3 1-5-15,3 2 5 0,0 2 2 16,-3 0 10-16,4 2-1 16,-4 0 0-16,0 0 1 0,0 4 2 15,0 4 5-15,-3 1 4 16,2-2-7 0,0 0 5-16,-4-3-5 15,1-1-2-15,-5 0-1 0,1-3-5 16,0 0-39-16,-2 0-108 0,4 0-178 31</inkml:trace>
  <inkml:trace contextRef="#ctx0" brushRef="#br0" timeOffset="8334.69">27193 8849 39 0,'0'0'35'0,"0"0"13"16,0 0 18-16,0 0-13 15,0 0-9-15,0 0-6 16,-6 1-6-16,5-1 7 15,-1 0 0-15,-1 0-31 16,-1 0-8-16,1 0 4 0,0 0-1 16,0 0 9-16,1 0 8 0,1 0-6 31,-1 0-3-31,1 0 4 16,1 0 9-16,0 0 0 0,0 0-4 15,0 0-7-15,0 0-5 16,0 0 6-16,0 0 21 15,0 0 10-15,0 0 14 16,0 0-10-16,0 0-14 16,0 0-15-16,7-1 0 15,4-4-6-15,1 3-1 16,0-1 4-16,2-1 3 16,2 1-2-16,-2 0 0 15,3 0-6-15,1 1-5 0,-3 2-7 16,3-2-10-16,-1 2-65 15,-2-3-159-15,2-1-390 16</inkml:trace>
  <inkml:trace contextRef="#ctx0" brushRef="#br0" timeOffset="9081.52">27557 8775 184 0,'0'0'45'0,"0"0"-3"0,0 0 39 15,0 0 19-15,0 0-11 16,0 0-15-16,-7 0-2 15,7 0-4 1,0 0-12-16,0 0-2 0,0 0 7 16,0 0-8-16,0 0-5 0,0 0-25 31,1 0-22-31,8 0 0 16,5 0 15-16,4 0-8 15,4 0-5-15,-1 0-3 16,1 0-7-16,-3 0-51 15,-3 0-81-15,-3 0-36 16,-6 0-70-16,-4-1-210 16</inkml:trace>
  <inkml:trace contextRef="#ctx0" brushRef="#br0" timeOffset="9328.94">27535 8870 390 0,'0'0'180'15,"0"0"-76"-15,0 0 2 16,0 0-29-16,0 0-27 16,0 0-7-16,66-13-15 15,-47 10-11 1,-1 0-9-16,3 1-8 15,-4 2-7-15,-1 0-53 16,0 0-101-16,-3 0-168 16</inkml:trace>
  <inkml:trace contextRef="#ctx0" brushRef="#br0" timeOffset="10141.73">27962 8674 450 0,'0'0'55'0,"0"0"-15"16,0 0 21-16,0 0-2 0,0 0-1 15,0 0-14-15,-59 22-2 16,46 0 0-16,-2 3 10 16,1 2 1-16,1 1-20 15,6 0-15-15,1 0 9 16,4-1-21-16,2-4 1 15,0 0-3-15,0-4-4 0,11-5-3 32,3-5-1-32,2-6-11 0,4-3-13 0,6 0 13 15,-2-9 8 1,3-10 2-16,-2-3 3 16,-3-3-1-16,-4-5 6 15,-2 0-3-15,-6-6 2 16,-4 0-1-16,-5 3 9 15,-1 3 0-15,0 6-1 16,-10 6 24-16,-11 5-20 16,-3 8-13-16,-5 5-7 0,2 0-1 15,1 0-18-15,2 14-45 16,9 1-48 0,6-1-192-16</inkml:trace>
  <inkml:trace contextRef="#ctx0" brushRef="#br0" timeOffset="11594.07">28224 8925 993 0,'0'0'38'15,"0"0"-35"-15,0 0 22 16,0 0 6-16,0 0-20 15,0 0-11-15,4 0-22 16,1 0-111-16,3 0-193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10:46:16.1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 7096 420 0,'0'0'95'0,"0"0"-20"16,0 0 17-16,0 0 5 16,0 0-20-16,0 0-15 15,0 0-19-15,-3 0-13 16,3 0-8-16,0 0-11 15,-2 1-8-15,-1 5-3 16,0 5-1-16,-7 6 1 0,-1 9 5 16,1 2 14-16,-5 5-9 15,1 5 6-15,1-2-2 16,1 7-1-16,6-3-9 16,0 3 3-16,6-1-3 15,0-2-2-15,0-5-2 16,15-3 0-16,4-2-19 15,4-5-37-15,4-5-44 16,1-8-127-16,-1-12-290 16</inkml:trace>
  <inkml:trace contextRef="#ctx0" brushRef="#br0" timeOffset="813.94">2262 7281 503 0,'0'0'162'0,"0"0"-127"15,0 0 49-15,0 0-21 16,0 0-30-16,0 0 9 15,-11 52 0-15,11-29-22 16,0-1-8-16,0 0-5 16,9-5-7-16,4-5-8 15,-1-5-16-15,3-5-2 0,3-2-18 16,0-3 4-16,4-15-3 16,-4-2-10-16,-3-3 10 15,-6 3 38-15,-6 4 5 16,-3 0 13-16,0 3 17 15,0 3 13-15,-3 3 26 16,-3 3-15-16,0 2-13 16,2 2-30-16,-2 0-11 15,1 10-5-15,-1 12-4 16,2 7 7-16,4 7 2 16,0 2 1-16,0 0 3 15,0 0-3-15,0-2-1 16,4-3 0-16,-1-2 3 15,0-4 0-15,-3-2 5 16,0-2-6-16,0-4 1 0,0 0 16 16,-3-4 1-16,-7 0 10 15,-2-5-5-15,0-2-3 16,0-1 8-16,2-4-6 16,-1-1 1-16,5-2-8 15,-1 0-5-15,2 0-3 16,-1 0 0-16,2-6-7 15,2-1 7-15,1-2-9 16,1-3 0-16,0 0-5 16,0-4-5-16,0-1-6 15,6 0-22-15,3-3-24 16,4 4-34-16,-2-2-115 0,1 1-255 16</inkml:trace>
  <inkml:trace contextRef="#ctx0" brushRef="#br0" timeOffset="1531.91">2454 7436 515 0,'0'0'23'16,"0"0"-21"-16,0 0-2 16,0 0 6-16,0 0-4 15,0 0 3-15,79-22-4 0,-64 16-1 16,-3-1 1 0,-3 0 2-16,-2-1 5 0,-1 0 16 15,-1-3 32-15,-2 1 4 16,-2-2-35-16,-1 2 12 15,0-1 17-15,0 2-21 16,0 0-10-16,0 1-8 16,0 2 3-16,0 2-1 15,-3 0-3-15,-1 1-6 16,-1 1-6-16,-1 1-2 16,2 1-4-16,-1 0 3 15,-2 0-1-15,-1 0-2 16,-2 0 4-16,1 5-5 15,-3 4 2-15,2 5 1 0,1 2 1 16,-2 1 1-16,1 0 0 16,2 1 1-16,1-2-1 15,4 0 0-15,1-2 0 16,2-2 0-16,0 1 0 16,0-2 2-16,0-1 1 15,2 1 3-15,5-2-2 16,1 1-2-16,2-3-1 15,1-3 2-15,-1-2 1 16,2 2-3-16,3-4-1 16,3 0-5-16,-3 0-35 15,7-2-72-15,-3-9-222 16</inkml:trace>
  <inkml:trace contextRef="#ctx0" brushRef="#br0" timeOffset="2183.57">2781 7275 208 0,'0'0'72'0,"0"0"-21"16,0 0 63-16,0 0-24 15,0 0-10-15,0 0 9 16,3-8-7-16,-3 6-34 15,0 0-1-15,0 0 14 16,0 0-12-16,-6 0-11 16,-2 1-24-16,-1 1-7 15,-1 0-4-15,4 0 0 16,-3 0 0-16,0 0-3 0,0 2-3 16,0 5 0-16,1 3 1 15,1 1-1-15,3-1-2 16,2 2-5-16,2-2-14 15,0 3-14-15,0-1 9 16,6 2 7-16,3 3-8 16,3-3 8-16,3 4 7 15,-2-2 8-15,-2 1 4 16,4-3 3-16,-8 0 0 16,1-2 0-16,-3-2 1 15,-2-3 17-15,-1-3 11 16,-2-1 12-16,0-2 8 0,0 1 11 15,0 0-10 1,-15 3-7-16,-3 2-11 0,-4-2-21 16,1-1-4-16,6 0-6 15,5-2-1-15,4-1-38 16,0-1-41-16,1 0-109 16,2-3-460-16</inkml:trace>
  <inkml:trace contextRef="#ctx0" brushRef="#br0" timeOffset="2749.42">2834 7050 485 0,'0'0'116'15,"0"0"-39"-15,0 0 36 16,0 0-35-16,0 0-31 16,0 0-30-16,3 17-15 15,12 13 53-15,5 9-6 0,-1 3-24 16,-1 0 0 0,-2 1 3-16,-5-4-12 0,-4 0-11 15,-4 4 7-15,-3 2-7 16,0 3-5-16,-7 4 0 15,-7 5-43-15,-5-1-120 16,-1-7-281-16</inkml:trace>
  <inkml:trace contextRef="#ctx0" brushRef="#br0" timeOffset="5132.55">2139 10090 332 0,'0'0'129'0,"0"0"-38"16,0 0 0-16,0 0 8 16,0 0-33-16,0 0-26 15,3 0 4-15,-3 0-8 16,0 0-8-16,0 0-10 16,0 9 1-16,0 4-16 15,0 7 23-15,0 6 12 16,0 4-14-16,-4 0-1 0,1-2-1 15,0 0-15 1,1-5-1-16,1-2 1 0,-1-4-2 16,2-6-1-16,-1-2-2 15,1-6-1-15,0 0 0 16,0-3-1-16,0 0 3 16,0 0 0-16,0 0-3 15,0 0 3-15,0-10-2 16,0-5-1-16,0-4-11 15,0-1 3-15,4-3 1 16,8 0-12-16,-3 3-1 16,0-3-4-16,3 5 6 15,-2 2-4-15,-1 3 11 16,-1 2 7-16,-1 4 4 16,-4 3 0-16,0 2 1 0,-3 2 1 15,0 0 4-15,0 0 3 16,0 0 3-16,0 3-11 15,0 12 0-15,0 1 13 16,0 6 7-16,0 0-10 16,0-2-1-16,0 0-6 15,0-5-1-15,5-1-3 16,2-2 0-16,1-6 0 16,0 0-9-16,0-3-7 15,1-3-17-15,4 0 0 16,4 0 14-16,-1-9-22 15,-1-3-15-15,-2-3 12 0,-2 1 27 16,-8 2 14 0,3-2 3-16,-3 2 5 0,-3 1 8 15,3 0 10-15,-2 2 9 16,-1 2-6-16,0 3-9 16,0 1 6-16,0 1 5 15,0 2-7-15,0 0-2 16,0 0-11-16,0 0-8 15,0 0-6-15,0 12-14 16,0 5 19-16,0 1 1 16,0 1 2-16,0-1-2 15,0 0 0-15,0-6 0 0,2 3-1 16,5-5-2-16,1-1-2 16,-2-4 2-16,4-4-8 15,-1-1 0-15,2 0 11 16,0-1 1-16,0-13 7 15,1-5-4-15,-2-4 1 16,-1-3-2-16,-6-2-1 16,-3-2 10-16,0-1-10 15,0 5 5-15,0 4 6 16,0 8 7-16,-9 5 12 16,-7 5-29-16,1 4-3 15,-1 0-14-15,-4 2 11 16,1 12-12-16,4 4-11 0,0 2-24 15,6 0-32 1,7-2-40-16,2-5-104 0,0-5-172 16</inkml:trace>
  <inkml:trace contextRef="#ctx0" brushRef="#br0" timeOffset="5594.76">2596 9938 437 0,'0'0'31'0,"0"0"68"16,0 0-11-16,64 82 20 16,-43-37-24-16,-8 6 7 15,-4 2-3-15,-9 1-55 16,0 1-8-16,0-7-10 16,-5 0-11-16,-9-1-4 15,-3-3-16-15,-4-5-57 16,-4-10-91-16,0-11-260 15</inkml:trace>
  <inkml:trace contextRef="#ctx0" brushRef="#br0" timeOffset="6384.35">1993 9944 526 0,'0'0'111'0,"0"0"-26"16,0 0 37-16,0 0-24 16,0 0-47-16,0 0-20 15,0 0-5-15,-43 41 2 16,26-5-8-16,7 10-3 16,2 9-4-16,8 6 11 15,0 6-8-15,5 2-12 16,14 2-3-16,2 1-1 15,0-6-11-15,6-8-28 16,3-12-57-16,4-13-88 16,9-18-296-16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5T17:57:15.1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3198 15302 106 0,'0'0'49'0,"0"0"-16"16,0 0-2-16,0 0 13 15,0 0 23-15,0 0-16 16,0 0 3-16,-1-18-14 15,1 17 4-15,0 1 3 16,0 0-6-16,0 0-2 16,-2 0 1-16,2 0-8 15,0 0-14-15,0 0-12 16,0 0-1-16,0 0-3 0,0 0-2 16,0 0 1-1,0 0-1-15,0 0-3 0,0 0 1 16,0 0-5-16,0 0 7 15,0 0 1-15,5 0 5 16,-1 0 2-16,2 0 2 16,-1 0 0-16,2 1 2 15,2 3-2-15,-1-2-2 16,1 1 1-16,1 0 1 16,-1 0 5-16,0 2-4 15,3-3-5-15,-3 2 3 16,-3 1-4-16,4-2-4 15,-1 0 0-15,-1 2 0 16,-1-1 6-16,0 2-2 16,1-3 0-16,-5 2 1 0,3 0-4 15,0-2-1-15,1 2 0 16,-1-3 0-16,0 3-1 16,-1-3 0-16,1 4 0 15,1-1 3-15,-1-1 6 16,2 2-3-16,-2-2 2 15,0 2-5-15,2-1 0 16,0 0-2-16,-2-1-1 16,3 0 4-16,-2-1-3 15,-2 1 1-15,-1 0 2 16,1 1-2-16,-1-2 2 16,1 3-1-16,-2-2 1 15,4 2 1-15,-1-1-4 16,-1 1 4-16,1-1-3 0,-2 1-2 15,3-1 4-15,-2-1-3 16,1-1 2-16,0 4-2 16,2-1 0-16,-1-2-1 15,-1-1 1-15,0 0 0 16,0 2 1-16,0-1-2 16,1 0 1-16,2 1 1 15,-1-1-1-15,-1 0-1 16,2 2 2-16,0-2-1 15,2 0 0-15,-1 3-1 16,-1-2 1-16,0-1 0 16,1 2-1-16,-4-2 0 15,5 2 1-15,-4-1-1 0,2-1 0 16,-3 2-1-16,3-3 1 16,0 1 1-16,0 0-1 15,-2-1 0-15,1 1 0 16,2 0 1-16,-4 0-1 15,5 1 0-15,-4-1 0 16,3 1 0-16,-2 1 0 16,-2-1 0-16,3-1 0 15,0 1 1-15,-2-2-2 16,1 2 1-16,-2-1 0 16,4 2 0-16,-2-2 1 15,1 0-1-15,1 2 0 0,-4-3 0 16,3 2 2-16,-3 1-2 15,4-2 0-15,-2-2 0 16,-1 3-1-16,1-1 1 16,-1 0 1-16,-1 1 2 15,0-1-6-15,0 0 3 16,0 0 0-16,3 2 3 16,-3-2-3-16,3-1 0 15,-1 2 0-15,2-2 0 16,-4 2 0-16,1-1 0 15,-2 0 0-15,1 1 0 16,1-1 1-16,1 0 0 16,-2 0-1-16,1 0 1 0,2-1-1 15,-3 2 0 1,0 0 0-16,5-2 1 0,-3 1-1 16,1 1 0-16,2 1 0 15,-1-3 1-15,1 3-1 16,-2-3 1-16,1 4-1 15,-1-3 1-15,5 2 0 16,-1-1-1-16,-3 1 1 16,1-1-1-16,1 0 2 15,-2 0-2-15,3 1 0 16,-2 0 0-16,3-1 0 16,-4 1 3-16,-1 0-3 0,0-2 1 15,-2 0-1 1,4 2 0-16,-1-2 0 0,0 1 1 15,1-1-1-15,-5 0 1 16,5 0-1-16,-3 0 1 16,0 1-1-16,1-1 0 15,1 0 0-15,-2 0 2 16,1 1-2-16,-2-2 1 16,0 2-1-16,1-1 2 15,-2 0-1-15,3-1-1 16,0 1 0-16,-2-1 1 15,1 1-1-15,-2 1 0 16,1-1 0-16,1 0 1 16,-1-1-1-16,1 1 0 15,0 1 1-15,0-1-1 0,1-1 1 16,-1 1 2-16,2 0-2 16,-3-2 1-16,2 2-2 15,0 0 0-15,-3-1 0 16,5 2 2-16,-4-2-1 15,3 1 0-15,-2 1-1 16,1 0 1-16,0-2 0 16,1 1 1-16,-2 1 0 15,1-3-2-15,-2 3 1 16,1-2-1-16,-1 1 0 16,1-1 1-16,-1 0 0 15,-1-1 1-15,0 1-2 0,0 0 1 16,0 1-1-16,1-1 0 15,1 0 1-15,-1 0 0 16,1-1-1-16,-1 2 0 16,2 1 0-16,2-3 0 15,-2 3 0-15,4-1 2 16,-4 0-2-16,3 0 0 16,-2-1 2-16,1 1-1 15,-1 2-1-15,2 0 3 16,-1-2-3-16,0 2 0 15,0-2 3-15,1 0-2 16,-2 1 0-16,-1-1-1 16,-1 0 1-16,2 0 0 0,1 0 0 15,-2 1-1 1,-1-1 0-16,-2-1 0 0,2 1 0 16,-2 0 0-16,0-1 0 15,1 2 0-15,1 0 2 16,-1 0-2-16,1 0 0 15,-1-2 1-15,2 1-1 16,-1-1 0-16,-1 3 1 16,2-3-1-16,0 3 1 15,-3-1 0-15,6 0-1 16,-3-1 1-16,1 2-1 16,2 0 0-16,0 0 0 0,0 0 3 15,0 0-3 1,0 1 0-16,1 1 0 0,-2-3 1 15,1 2-2-15,-2-2 1 16,4 3 0-16,-2-3 1 16,-2 0-1-16,2 0 0 15,1 1 0-15,-2-2 1 16,1 1-1-16,1 1 0 16,1-1 0-16,-3 0 0 15,0 1 1-15,3-1-1 16,-3 1 0-16,1-1 0 15,-1 0 0-15,4-1 0 16,-2 0 0-16,2 1 0 16,-1 0 1-16,-1-2-1 15,-1 1 0-15,1 2-1 0,-1-2 1 16,-1 2 0-16,2-2 0 16,-4 0 0-16,3 2 0 15,0-1 0-15,0-2-1 16,-2 3 2-16,4-2-2 15,-4 0 1-15,2 1 0 16,-3 0 0-16,3 0 1 16,-2-3-1-16,1 3 0 15,-2-1 0-15,1 0 0 16,2 2 0-16,-1-2 0 16,0-2-1-16,0 4 2 15,1-1-1-15,0 0 0 0,-2-1 0 16,2 0 0-16,2 2 0 15,-2-2 0-15,1 1 0 16,-4 0 0-16,6 1 0 16,-6-2 0-16,0 2 0 15,4 0 0-15,-2-1 0 16,-1 0 1-16,0 0-1 16,1 0 0-16,0 0 0 15,0 1 0-15,1 1 0 16,0-1-1-16,0-1 2 15,0 0-1-15,0 0 1 16,-3-1-1-16,5 2 0 16,-3-1 0-16,0 0 0 0,-2 0-1 15,3 1 1-15,-2 0 0 16,2-1 1-16,-3 1 0 16,3-2-1-16,-2 2 0 15,1-1 0-15,-2 1-1 16,1-1 1-16,2 0 0 15,-1 1 1-15,0-1-1 16,0 1 0-16,0-1-1 16,0 0 2-16,0 0-1 15,-2 1 0-15,4 0 0 16,-2 1-1-16,2 0 2 16,-1-1 0-16,2 0-1 0,0 0 0 15,-2 1 0-15,3 0 0 16,-3-3 0-16,1 3-1 15,1-1 1-15,0-2 0 16,-1 2 0-16,-1 0 1 16,1-2-1-16,-2 2 0 15,-1-2 0-15,2 2-1 16,-3-1 1-16,0 1 0 16,3-1 0-16,-2 1 0 15,-2-1 0-15,5 1 0 16,-2-2 0-16,-1 2 0 15,0-1 1-15,1 1-1 16,2 0 0-16,-1 0 0 16,-1 1 0-16,2-3 0 15,-1 2 0-15,3 1 0 0,-3-2 0 16,6 2 0-16,-2-1 0 16,2 1 1-16,-1 0-1 15,2-1 0-15,-1-1 0 16,1 0-1-16,-1 0 1 15,2 2 0-15,-1 1 0 16,-1 0-1-16,3 1 1 16,-2-1 0-16,2-2 0 15,0 3 0-15,1-2 0 16,-1 1 0-16,0 0-1 16,0 0 2-16,1 1-1 15,-1-2 0-15,2 2 0 0,0-2-1 16,1 0 2-16,-1 1-1 15,-1 0 0-15,0-1 1 16,0 0-1-16,0 0 0 16,-1 1 0-16,-3-1-1 15,1 0 2-15,-1 0-1 16,0 0 0-16,-2-1 0 16,1 1 0-16,-1-2 0 15,-1 2 0-15,1 0 0 16,-2-1 0-16,2 1 0 15,-1 0 0-15,0-2 1 16,-1 3-2-16,0-1 1 16,0-1 0-16,-1 1 0 15,1-2 1-15,-2 1-1 0,1 0 0 16,-1-2 0-16,0 0 0 16,-2 0 0-16,1 0 0 15,-1 2 0-15,2-1 0 16,-1 1 0-16,2 0 0 15,-4-2 0-15,2 2 0 16,-1 1 0-16,-1-6 0 16,-2 4 0-16,-2-1 0 15,4-3 0-15,-5 1 0 16,-1-1 1-16,0 1-2 16,-1-2 1-16,-2 0 0 15,1 0 0-15,-1 0 1 16,0 0-1-16,0 0 2 0,0 0 4 15,0 0 11-15,0 0 0 16,0 0-1-16,0 0-1 16,0 0-6-16,0 0 2 15,0 0-1-15,0 0 1 16,0 0 2-16,0 0 3 16,0 0-7-16,0 0-3 15,0 0-6-15,0 0 1 16,2 0-1-16,-2 0-11 15,0 0-29-15,-3 1-58 16,-33 3-206-16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15784 72 0,'0'0'129'16,"0"0"-110"-16,0 0 29 15,0 0 31-15,0 0-12 16,0 0-22-16,0 0 2 16,0 0 0-16,0-3-12 15,0 3 1-15,0-1-1 16,0 1-12-16,0-1-6 15,0 1-10-15,0-2-7 16,0 2 0-16,0 0-6 0,0-1 1 16,0 1 2-16,0-1 3 15,0-1 1-15,0 2 0 16,0-1 2-16,0-2-1 16,0 3-1-16,0-3-1 15,-3 3 0-15,3-1 1 16,0 1-1-16,-3 0 6 15,3-2 16-15,0 2 6 16,-2 0 7-16,2 0-7 16,0 0-2-16,0 0-3 15,0 0 0-15,0 0-3 16,0 0-5-16,0 0-7 0,0 0-8 16,0 0-3-1,0 9 3-15,11 6 8 0,2 2 20 16,-1 3-2-16,-1 0 2 15,5-3-5-15,-4 2-6 16,1-2-6-16,1 0-2 16,1-2-2-16,-2-1-1 15,-2-3-4-15,4 0 2 16,-3 0-2-16,-1-1 2 16,-3-1 0-16,4-2-3 15,-2 1 7-15,-4-2 4 16,3 0 4-16,-3-3-6 15,-1-2-3-15,-2 0-2 0,-3-1-5 16,0 0 1 0,0 0-2-16,0 0-4 0,0 0-45 15,0 0-95-15,0-5-352 16</inkml:trace>
  <inkml:trace contextRef="#ctx0" brushRef="#br0" timeOffset="1">6755 15734 206 0,'0'0'61'15,"0"0"28"-15,0 0 16 0,0 0-39 16,0 0-21-16,0 0-22 16,-1 0 10-16,1 0 3 15,-2 0-8-15,1 0-10 16,1 2 8-16,-2 7 22 15,1 3-3-15,-1 6-11 16,-2 1 12-16,-1 7-14 16,-1 1 7-16,-3 1-6 15,2 1-13-15,-1 0 1 16,2-1-1-16,-1-3 11 16,1 1-14-16,0-4-5 0,0-1 5 15,4-2 2 1,-1-4-6-16,-1-5-11 0,3-3-1 15,1-4 0-15,0-3-1 16,0 0 0-16,0 0-1 16,0 0-21-16,0 0-55 15,0-14-158-15,0-6-606 16</inkml:trace>
  <inkml:trace contextRef="#ctx0" brushRef="#br0" timeOffset="2">6903 16017 721 0,'0'0'11'16,"0"0"-7"-16,0 0 90 16,0 0-56-16,0 0-16 15,0 0-1-15,16-24-6 16,-8 14-11-16,-2 2 5 16,-3-2-5-16,-2 3 3 15,-1 1 5-15,0 1 8 16,0 2 7-16,0 3-5 15,0 0 3-15,0 0 3 16,0 0-9-16,0 0-4 0,0 0 3 16,0 0-1-1,0 0-5-15,0 0-12 0,0 0 0 16,0 11-3-16,0 4 3 16,0 4 1-16,0-1 5 15,0 0-4-15,6 0-1 16,1-3 1-16,-2 2-1 15,-2-3 0-15,3-1-1 16,-1-3 0-16,-2-4 0 16,-2-2 1-16,1-1-1 15,-2-3 0-15,0 0 0 16,0 0 3-16,0 2-3 16,0 2-4-16,-8 3 4 15,-4 0 4-15,6-1-2 0,-3-2-1 16,5-1-1-16,-1 0 2 15,1-2-2-15,2 1 1 16,1-1 0-16,-1-1 0 16,2 0 0-16,0 0 1 15,0 0 0-15,0 0 0 16,0 0 1-16,0 0-1 16,0 0-2-16,0 0-4 15,0 0 4-15,8 0 3 16,1 0 3-16,1 0 1 15,-1 0-3-15,3 0 2 16,-2 0-4-16,-1 0-2 16,-1 0 1-16,-2-1 1 0,1 1-2 15,-1 0-10-15,-1-3-46 16,-1-1-104-16,-4-4-271 16</inkml:trace>
  <inkml:trace contextRef="#ctx0" brushRef="#br0" timeOffset="3">7674 10851 228 0,'0'0'160'16,"0"0"-154"-16,0 0 20 16,0 0 24-16,0 0 20 15,0 0-7-15,0-18-6 16,0 15 17-16,0-1-8 15,0 4-10-15,-1-2-5 16,1 1-6-16,-2 0-4 16,2 1-4-16,-1-2-5 15,1 2-9-15,-2 0-2 16,2 0 1-16,0 0-5 16,0 0-11-16,0 0-4 0,0 0-2 15,0 0-8-15,0 10 3 16,12 4 5-16,3 6 3 15,3 4 0-15,3 6 1 16,0 1 3-16,-2 4-1 16,2-1 1-16,-3-3-1 15,-2-2 3-15,1-4-7 16,-4-5-1-16,-1-6-1 16,-5-4 1-16,-2-4-2 15,-5-3 0-15,0-2-24 16,0-1-40-16,0 0-75 15,0-10-138-15</inkml:trace>
  <inkml:trace contextRef="#ctx0" brushRef="#br0" timeOffset="4">7878 10792 323 0,'0'0'250'15,"0"0"-216"-15,0 0 40 0,0 0 38 16,0 0-43-16,0 0-13 15,-3 38 18-15,-10-8-4 16,0 6-12-16,-5 5-17 16,3 1 5-16,-3 0-9 15,3-6-11-15,-1 0-17 16,4-6-5-16,-3-3-3 16,6-1 1-16,0-5-3 15,-1-4 1-15,4-6-15 16,4-7-45-16,-1-4-119 15,3 0-373-15</inkml:trace>
  <inkml:trace contextRef="#ctx0" brushRef="#br0" timeOffset="5">7946 11117 435 0,'0'0'306'0,"0"0"-290"16,0 0 8-16,0 0 50 15,0 0-28-15,0 0-32 16,-5-23-7-16,5 22 6 0,3-1-5 16,2 2 3-16,-1 0 4 15,1 0-2-15,0 0 0 16,1 0-3-16,2 0-1 16,1 0-1-16,1 0 7 15,-2 6-7-15,-4 1-1 16,1 1-6-16,-4 3 0 15,-1 2 1-15,0 1 1 16,0 2-1-16,0-1 4 16,-7 1-5-16,2-3 1 15,1-2-2-15,-1-2 1 16,1-1 2-16,3-3-1 16,1 0 1-16,0-4-1 15,0 0 1-15,0 1 1 0,0-1 2 16,0 1 1-16,0-1 3 15,0 1-6-15,1-2-2 16,6 0 2-16,-1 2 0 16,3-2 0-16,-1 2-1 15,7 0-2-15,-2-1 8 16,0 3-9-16,3 0-16 16,0 3-60-16,-4-1-174 15</inkml:trace>
  <inkml:trace contextRef="#ctx0" brushRef="#br0" timeOffset="6">8771 11298 337 0,'0'0'154'15,"0"0"-85"-15,0 0 52 16,0 0-14-16,0 0-42 16,0 0-19-16,-5-2-6 0,5 0-8 15,0 2-12-15,0 0 1 16,0 0-6-16,0 0 0 15,0 0-2-15,0 0-13 16,0 13 5-16,6 8 13 16,6 5 7-16,4 0-8 15,3 4 2-15,1-2-2 16,1-1-2-16,-1-1-9 16,-1-3-3-16,-1-3-1 15,-6-5-2-15,-2 0 1 16,-5-7-1-16,2-2-19 15,-7-5-56-15,0-1-116 16,0 0-194-16</inkml:trace>
  <inkml:trace contextRef="#ctx0" brushRef="#br0" timeOffset="7">8938 11285 545 0,'0'0'117'0,"0"0"-18"16,0 0 12-16,0 0-16 0,0 0-30 15,0 0-6-15,-36 71-8 16,17-30 0-16,1 3-18 16,0-2-1-16,1-1-11 15,1-1-12-15,1-4-6 16,0-1-2-16,3-8-1 16,3-4-1-16,2-9-12 15,5-5-41-15,2-9-69 16,0 0-194-16</inkml:trace>
  <inkml:trace contextRef="#ctx0" brushRef="#br0" timeOffset="8">9012 11501 519 0,'0'0'21'15,"0"0"-21"-15,0 0 71 16,0 0 2-16,0 0-48 16,0 0-13-16,2-29-2 15,4 25-3-15,-2 3 1 16,2-1 1-16,-4 2 8 15,4 0 2-15,0 0 3 16,-2 0-7-16,2 0 11 0,0 0 2 16,0 8-1-1,3 2-6-15,-3 4-5 0,-3 0 5 16,0 1-2-16,-3 3 9 16,0-3-3-16,0-1 10 15,0-1-11-15,0-5 0 16,-3-2-2-16,0-3-3 15,1-3-4-15,-2 0-3 16,2 0-12-16,1 0 0 16,1-1-21-16,0-5-4 15,0 3-16-15,0 1-3 16,3-3 6-16,3 4 21 16,5-1-8-16,0 2 13 15,1 0-8-15,-1 0-6 0,1 3 8 16,-3 5-7-16,-2 4 17 15,-2 1 8-15,-4 0 0 16,-1 1 8-16,0-1 13 16,0-1 21-16,0-1 10 15,-4-2 0-15,-8-4 4 16,-3 1-3-16,0-4-7 16,-3-2-8-16,1 0-23 15,3 0-15-15,5 0-1 16,3 0-34-16,3 0-51 15,3 0-116-15,0 0-400 16</inkml:trace>
  <inkml:trace contextRef="#ctx0" brushRef="#br0" timeOffset="9">9681 15800 44 0,'0'0'198'0,"0"0"-127"16,0 0 31-16,0 0 7 15,0 0-18-15,0 0-19 16,0-1 3-16,0 1-13 16,0 0-20-16,0 0-3 15,0 0 4-15,0 0 4 16,0 0 2-16,0 0-13 0,0 0-20 16,0 9-13-1,12 8 9-15,1 5 5 16,0 4-1-16,1 2 2 0,4 0-6 15,-3-1-3-15,-2-1-5 16,1-3-1-16,-4-1-2 16,2-2 1-16,-3 0-1 15,-1-6-1-15,-2 0 0 16,-2-5-5-16,-1-4-29 16,-2-1-17-16,2-4-24 15,-1 0-91-15,-1 0-109 16,1-2-245-16</inkml:trace>
  <inkml:trace contextRef="#ctx0" brushRef="#br0" timeOffset="10">9866 15734 85 0,'0'0'226'16,"0"0"-186"-16,0 0 26 16,0 0 12-16,0 0-18 15,0 0-20-15,0 0-10 16,0 0 9-16,0 0 6 15,0 0 9-15,0 0-14 16,0 0-16-16,0 10 5 0,0 5 3 16,-6 5 0-1,-3 5-16-15,-4 4 4 0,-1 6-1 16,2 1 8 0,-3 5 1-16,0 0-7 0,-3 2-12 15,3-3-1-15,-4 2 8 16,7-6-3-16,2-6-7 15,1-7-3-15,4-10 0 16,2-6-1-16,3-4-2 16,0-3 0-16,0 0-4 15,0 0-33-15,0-11-95 16,0-9-253-16</inkml:trace>
  <inkml:trace contextRef="#ctx0" brushRef="#br0" timeOffset="11">10003 15950 470 0,'0'0'93'16,"0"0"19"-16,0 0 25 15,0 0-47-15,0 0-21 16,0 0-14-16,0 0-20 16,0 2-22-16,0 8-13 15,0 4 2-15,0 7 5 16,0 1 10-16,0 0 4 15,0-2-7-15,0-3-1 16,0-6-5-16,0-2 4 0,0-6 1 16,0-3-4-16,3 0 0 15,-3 0 4-15,0 0 5 16,3 0 3-16,2 0-13 16,-1-2-2-16,1-3 13 15,3-1-12-15,0 0-2 16,-1-1-2-16,1 0-3 15,2 1 0-15,-2 2-4 16,-2 2-8-16,0 0-19 16,-2 2-28-16,-3 0-29 15,2 0-39-15,-1 0-54 16,-2 0-192-16</inkml:trace>
  <inkml:trace contextRef="#ctx0" brushRef="#br0" timeOffset="12">10108 15982 404 0,'0'0'184'16,"0"0"-107"-16,0 0 111 15,0 0-59-15,0 76-54 0,0-50-31 16,0 1-15 0,1-2-20-16,4 0-6 0,0-4-3 15,0-1-25-15,-2-5-115 16,-2-7-281-16</inkml:trace>
  <inkml:trace contextRef="#ctx0" brushRef="#br0" timeOffset="13">11034 15477 179 0,'0'0'22'0,"0"0"35"16,0 0 22-16,0 0-15 15,0 0-2-15,0 0-1 16,0-3-10-16,0 2-15 16,0 1 6-16,0-1-1 15,0-1-20-15,0 0 6 16,0 2 12-16,0-2-10 15,0 0-11-15,0 1-4 16,0-2-6-16,0 1-6 0,0 1 0 16,0 1 4-1,-1-2 6-15,1 2 9 0,0 0-2 16,0 0-5-16,0 0 1 16,0 0 0-16,0 0 0 15,0 0-5-15,0 0-4 16,0 0-6-16,0 0-3 15,0 0-6-15,7 11 9 16,6 6 10-16,4 2-5 16,2 5 2-16,-1 2 8 15,2 2 2-15,-1 1 1 16,-4-2 4-16,3-1-5 0,-5-2-3 16,2-5-2-1,-1 0-7-15,-3-5-5 0,-2-3 1 16,-1-3-1-16,-2-2-1 15,1-3-12-15,-2-1-52 16,-2-2-67-16,-2 0-130 16</inkml:trace>
  <inkml:trace contextRef="#ctx0" brushRef="#br0" timeOffset="14">11276 15404 170 0,'0'0'217'0,"0"0"-169"15,0 0 33-15,0 0 2 16,0 0-16-16,0 0 1 16,-36 60-1-16,18-29-34 15,0 5 4-15,-1 2 16 16,-1 2-14-16,-4 1 7 16,2 0-18-16,1-1 0 15,3-3-11-15,3-8-3 16,5-2-8-16,4-7-5 15,3-8-1-15,1-3-3 16,2-5-27-16,0-4-69 0,0 0-80 16,0 0-167-1</inkml:trace>
  <inkml:trace contextRef="#ctx0" brushRef="#br0" timeOffset="15">11376 15656 226 0,'0'0'224'0,"0"0"-162"15,0 0 53-15,0 0 4 16,0 0-44-16,0 0-21 15,0 0 1-15,0 0-13 16,0 0-6-16,0 0-5 16,0 1-5-16,0 1-9 15,0 1-3-15,1 3-5 16,1 3 6-16,2 1 9 16,-3 2-15-16,1-5-4 15,-1 1 1-15,-1-3-4 16,0-2-1-16,0-3 1 15,0 2-2-15,0-2 2 16,0 0 0-16,0 0 1 0,0 0-2 16,0 0 0-1,2 0-1-15,-2 0 0 0,3 0-14 16,3 0-32-16,0 0-1 16,4 0 38-16,-1-5 9 15,0 4-6-15,-1-1 3 16,1 2 1-16,-2 0-5 15,1 0 5-15,2 0 2 16,-3 3 1-16,-2 3 0 16,1 0-1-16,-3-1-2 15,-1 1 2-15,-2 1 1 16,0 1 6-16,0 1 9 0,-6 1 16 16,-5 0 2-1,-2-1-8-15,-1 0-9 0,1-2-9 16,2-3-6-16,1-1 0 15,0-3-2-15,2 0-21 16,-1 0-34-16,3-7-46 16,3-4-88-16,-1 1-182 15</inkml:trace>
  <inkml:trace contextRef="#ctx0" brushRef="#br0" timeOffset="16">11373 15642 375 0,'0'0'103'16,"0"0"-43"-16,0 0 38 15,0 0-30-15,0 0-27 16,0 0 7-16,-3 0-11 15,3 0-10-15,0 0-5 16,0 0-2-16,0 0 3 0,0 0 3 16,0 0 4-16,0 0 4 15,0 0-16-15,0 0-8 16,0 0-5-16,0 0 6 16,4 0 6-16,3 0-8 15,4 0-3-15,1 0 0 16,3 0-3-16,0-4-3 15,-2-1 0-15,-1 1-16 16,-4 3-36-16,0-1-70 16,-5 1-100-16,-1-1-370 15</inkml:trace>
  <inkml:trace contextRef="#ctx0" brushRef="#br0" timeOffset="17">13388 16240 413 0,'0'0'100'16,"0"0"-43"-16,0 0 60 16,0 0-24-16,0 0-39 15,0 0 5-15,18 0-2 16,0 20-23-16,9 7 10 0,3 6-12 16,-2 4-2-1,0 3-13-15,-5-1-2 0,2-1 2 16,-6-2-8-16,-3-5-3 15,-3-5 3-15,-4-5-5 16,-2-3-2-16,1-4 1 16,-2-6-3-16,-2-2-1 15,-1-4-5-15,-1-2-50 16,2 0-71-16,-1-6-114 16,-1-10-321-16</inkml:trace>
  <inkml:trace contextRef="#ctx0" brushRef="#br0" timeOffset="18">13698 16162 423 0,'0'0'86'16,"0"0"-12"-16,0 0 8 0,0 0-37 15,0 0-21-15,0 0 45 16,-19 44-1-16,7-14-3 15,-4 7-17-15,-4 7 14 16,-2 2-11-16,0 3-17 16,-2 0-7-16,3-3-13 15,2-5-9-15,5-6 1 16,1-5-5-16,4-7 0 16,3-7-1-16,1-5 0 15,4-4-4-15,1-5-31 16,0-2-60-16,0 0-123 15,0 0-153-15</inkml:trace>
  <inkml:trace contextRef="#ctx0" brushRef="#br0" timeOffset="19">13833 16487 232 0,'0'0'215'15,"0"0"-159"-15,0 0 24 16,0 0-5-16,0 0-9 16,0 0-7-16,0 0-4 15,0 0-2-15,0 0-5 0,0 0-4 16,0 0-5 0,0 0-6-16,0 0-12 0,0 0-4 15,0 0-3-15,0 0-1 16,0 0 1-16,0 1-6 15,0 4-2-15,0-1-1 16,-2 4-1-16,-1 4 3 16,0 3-3-16,0 2 4 15,2-1-2-15,1-1-5 16,0 1 1-16,0-2-1 16,0 0-1-16,0-1 0 15,4-3-1-15,4-1 1 16,-2-2-2-16,4 0 0 15,-2-2 1-15,-1-1-4 16,2-3 0-16,3-1-3 0,-1 0-2 16,3 0-8-1,-3 0 2-15,1-1 10 0,0-5-4 16,-2 1 8-16,-1-2-9 16,-2 1 11-16,-2 0 0 15,0 0 0-15,-2-1 0 16,-2-1 8-16,-1 0 1 15,0-4 1-15,0 2 6 16,0-1-4-16,0 3-5 16,0 2 14-16,0 1 1 15,-6 2-7-15,0 0-7 16,-3 2-8-16,0 1-2 16,-3 0 2-16,-1 0-3 15,4 2 2-15,0 7-1 16,0 0-9-16,3 0-7 0,2-1-22 15,1 0-25-15,3-3-60 16,0 0-146-16,0-4-401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23771 13587 111 0,'0'0'122'15,"0"0"-35"-15,0 0 36 16,0 0-3-16,0 0-26 15,0 0 4-15,0 0-37 16,0 0-8-16,0-39-9 16,0 36 3-16,0 0 3 15,0 2-9-15,0-1-3 16,0 2 6-16,0 0-7 16,0 0-9-16,0 0-28 15,1 7 0-15,8 16-1 16,6 8 1-16,0 9 31 15,4 4-3-15,-4 6 1 16,3 1-7-16,-1 0 4 0,-3-3-9 16,2-9-6-1,0-5-5-15,-1-7-5 0,-2-6 3 16,-2-3-4-16,-4-7-2 16,-1-4-6-16,-5-3-40 15,-1-4-41-15,0 0-52 16,0-22-7-16,0-10-336 15</inkml:trace>
  <inkml:trace contextRef="#ctx0" brushRef="#br0" timeOffset="1">23996 13509 300 0,'0'0'374'0,"0"0"-322"15,0 0 44-15,0 0-8 16,0 0-1-16,0 0-5 16,-64 102-4-16,43-58-6 15,1 2-17-15,1 3-16 16,3-1-11-16,-1-5-21 15,5-4-6-15,2-3-1 0,3-5 0 16,0-3-1-16,1-3-19 16,2-10-34-16,4-7-58 15,0-8-176-15,3-5-378 16</inkml:trace>
  <inkml:trace contextRef="#ctx0" brushRef="#br0" timeOffset="2">24015 13889 631 0,'0'0'152'16,"0"0"-98"-16,0 0 83 16,0 0-32-16,0 0-65 15,0 0-21-15,24-35-6 16,-18 21-3-16,-1 4 4 16,-2 3-2-16,-2 4 4 15,-1 3 0-15,0 0-6 16,0 0-2-16,0 9-3 15,0 10-4-15,0 8 24 16,3 1-3-16,0 2-1 0,2-3 17 16,2-5-22-1,-1-2-4-15,0-4-8 0,2-4-4 16,-4-2 0-16,0-3-10 16,-1-3-51-16,-3-4-74 15,0 0-170-15,0-3-560 16</inkml:trace>
  <inkml:trace contextRef="#ctx0" brushRef="#br0" timeOffset="3">23714 13430 315 0,'0'0'98'0,"0"0"15"15,0 0 25-15,0 0 0 16,0 0-71-16,0 0-19 16,-3-50-9-16,3 43-2 15,3 0-2-15,2 3-7 0,2 2-10 16,2 2-11 0,3 0-7-16,6 2 1 0,1 8 4 15,3 1-1-15,1-1 22 16,-5-5-18-16,1-1 6 15,0-4 10-15,-3 0 7 16,0 0 19-16,0-11 0 16,-3-3-18-16,-2 1-12 15,-5 5-7-15,-4 4-1 16,-2 4-5-16,0 0-7 16,0 0-17-16,0 0-66 15,0 0-91-15,0 0-414 16</inkml:trace>
  <inkml:trace contextRef="#ctx0" brushRef="#br0" timeOffset="4">24857 11276 421 0,'0'0'174'16,"0"0"-76"-16,0 0 45 15,0 0-18-15,0 0-29 16,0 0-32-16,0-6-10 15,0 6-7-15,0 0-22 16,0 3-22-16,6 18 2 0,9 9 8 16,1 5 15-16,0 3-6 15,3 0-7-15,-2 0-4 16,0 0-7-16,-2-1 1 16,-2-5-3-16,0-3-2 15,-2-5 0-15,-2-4-2 16,-3-5-2-16,-3-1-27 15,0-5-24-15,-2-4-16 16,1 0-37-16,1-5-75 16,-2 0-61-16,4-5-143 15</inkml:trace>
  <inkml:trace contextRef="#ctx0" brushRef="#br0" timeOffset="5">25040 11233 575 0,'0'0'92'16,"0"0"-20"-16,0 0 31 15,0 0-30-15,0 0-19 0,0 0 15 16,-37 61 16 0,15-21-31-16,-2 4-14 0,1 3-10 15,1 4-11-15,1-1-7 16,3-1-6-16,3-6-2 16,6-6-3-16,2-6-1 15,0-2-1-15,4-7 1 16,1-2-16-16,2-6-43 15,0-5-63-15,0-9-138 16,6 0-371-16</inkml:trace>
  <inkml:trace contextRef="#ctx0" brushRef="#br0" timeOffset="6">25152 11612 891 0,'0'0'70'16,"0"0"-64"-16,0 0-6 0,0 0 36 16,0 0 2-16,0 0-31 15,-10-66-7-15,19 60-2 16,-3 3 1-16,1 0-2 16,-1 3 2-16,3 0 0 15,-3 0-2-15,3 0 3 16,-1 5 1-16,0 4-1 15,-2 4 10-15,-3 2 10 16,-1 1-8-16,-2 1 4 16,0 0-8-16,0-1 4 15,0 1-5-15,-3-1-1 16,-5 0 1-16,0-1-1 16,3 0 0-16,1-4-1 15,2 0-3-15,0-3 5 0,2 0 0 16,0-3-1-16,0-4 3 15,2 1-6-15,6-2-1 16,3 0 2-16,1 0-4 16,2 0-22-16,-2-3-37 15,-6-4-110-15,-6 0-254 16</inkml:trace>
  <inkml:trace contextRef="#ctx0" brushRef="#br0" timeOffset="7">24742 11241 129 0,'0'0'208'0,"0"0"-202"16,0 0 72-16,0 0 47 0,0 0-42 16,0 0-12-16,42-44 1 15,-32 36-16-15,2 0-20 16,1 3-11-16,0 2-7 16,1 3-8-16,1 0-1 15,5 1-2-15,-1 14 2 16,1-1 22-16,0 0-11 15,-2-3-8-15,0-3 8 16,-3-3 5-16,2-5 1 16,0 0 14-16,1-6 9 15,5-11-17-15,-4-3-18 16,-2 2-5-16,-7 2-1 16,-3 6-5-16,-4 6-3 15,-3 3-2-15,0 1-23 16,0 0-64-16,0 3-146 0,0 11-140 15</inkml:trace>
  <inkml:trace contextRef="#ctx0" brushRef="#br0" timeOffset="8">25825 11519 423 0,'0'0'97'0,"0"0"10"0,0 0 24 16,0 0-28 0,0 0-25-16,0 0-28 0,10 0-10 15,0 24-31-15,6 9 39 16,0 9-18-16,4 2 8 16,-4-1-4-16,2-4-8 15,0-1-13-15,-6-9-6 16,0-1-5-16,-2-3-2 15,-4-3 0-15,-3-5-16 16,-3-4-32-16,0-4-43 16,0-6-87-16,0-3-97 15,0-3-172-15</inkml:trace>
  <inkml:trace contextRef="#ctx0" brushRef="#br0" timeOffset="9">26025 11501 453 0,'0'0'135'15,"0"0"-120"-15,0 0 120 16,0 0 4-16,-66 109-9 15,43-64-44-15,-3 1-14 16,2-1-12-16,2-3-39 0,-2-1-13 16,6-4-6-16,2-2-1 15,5-6-1-15,4-6-25 16,7-3-62-16,0-7-113 16,0-10-131-16</inkml:trace>
  <inkml:trace contextRef="#ctx0" brushRef="#br0" timeOffset="10">26168 11739 641 0,'0'0'32'0,"0"0"-17"16,0 0 7-16,0 0 56 15,0 0-49-15,0 0-28 0,6-53 14 16,-1 49-4 0,-2 1-1-16,0 3-4 0,0 0 0 15,-2 0 7-15,2 0 14 16,1 5 17-16,1 7-7 16,-2 6 30-16,-2 1-24 15,-1-1-2-15,0 1-10 16,0-4-2-16,0 1-6 15,-1-3-10-15,-4-4-3 16,4-3-8-16,-1-3-1 16,2-2-1-16,0-1-6 15,0 0-35-15,0 0-32 16,9 0-12-16,4 0 67 16,0 0-2-16,-1 6 5 0,-1 2 4 15,-3 4 8-15,-2 2 3 16,-3 0 41-16,-3 0-1 15,0 0 1-15,0-1-3 16,-6-1 5-16,-10 0 7 16,-2 0-12-16,-3-3-15 15,-3 0-19-15,-1-4-3 16,2-1-1-16,3-4-16 16,6 0-32-16,8-1-37 15,6-17-80-15,0-10-427 16</inkml:trace>
  <inkml:trace contextRef="#ctx0" brushRef="#br0" timeOffset="11">25698 11504 511 0,'0'0'138'16,"0"0"-58"-16,0 0-3 0,0 0-27 15,0 0-26-15,17-80-14 16,0 61 5-16,2 3 1 16,3 0 10-16,-4 2-1 15,1 3-3-15,0 2-3 16,1 5-1-16,1 4 2 15,4 0 0-15,5 0-20 16,0 11 12-16,3-1 0 16,-4-1-4-16,-2-3 3 15,-6-5 12-15,-3-1 7 16,-6 0 11-16,-2 0 11 16,-4-7 5-16,1-4-20 0,-6-2-27 15,-1-2-10-15,0 3-9 16,0 3-17-16,0 3-11 15,0 6-40-15,0 0-188 16,0 0-646-16</inkml:trace>
  <inkml:trace contextRef="#ctx0" brushRef="#br0" timeOffset="12">26867 12987 92 0,'0'0'188'0,"0"0"-131"16,0 0 3-1,0 0-16-15,0 0 0 0,0 0-26 16,-14-28 7-16,14 26 12 15,0 0 2-15,0 1 6 16,0 1-2-16,0-1 3 16,0 1 0-16,0-2 1 15,0 2 1-15,0-1-7 16,0 1-18-16,0 0 5 16,2 0 3-16,5 1-1 15,8 14-15-15,1 9 19 16,2 8-3-16,0 3 10 15,0 4-13-15,1-2-9 16,-2-2 2-16,-2-2-15 16,-2-6 0-16,-2-5-6 0,0-4 1 15,-4-3-2-15,-3-5-3 16,-1-5-32-16,-1-3-45 16,-2-1-110-16,0-1-21 15,0 0-157-15</inkml:trace>
  <inkml:trace contextRef="#ctx0" brushRef="#br0" timeOffset="13">27063 12878 126 0,'0'0'447'15,"0"0"-399"-15,0 0 38 16,0 0 13-16,0 0-27 16,0 0-12-16,-40 54 16 15,21-15 5-15,-4 7-34 16,1 2-14-16,1-1-4 15,2-1-17-15,0-4-8 16,3-7-4-16,3-2 2 0,1-3-2 16,3-6 0-1,3-4-2-15,3-5-34 0,3-2-61 16,0-6-111-16,0-7-155 16</inkml:trace>
  <inkml:trace contextRef="#ctx0" brushRef="#br0" timeOffset="14">27156 13119 663 0,'0'0'63'0,"0"0"-48"15,0 0 56-15,0 0 6 16,0 0-24-16,0 0-10 15,0-9 9-15,0 9-14 16,0 0-12-16,0 0-7 16,0 0-10-16,0 0-3 15,0 8-4-15,0 8 3 0,0 8 15 16,0 2-12 0,0-3 2-16,0-3-3 0,0-4-5 15,0-5 1-15,0-4-2 16,0-3 2-16,3-1 1 15,1-3 1-15,5 0 6 16,5 0 7-16,-2-3-13 16,4-4 4-16,-2 0-7 15,-4 2-2-15,2-2 0 16,-5 2-5-16,-1 1-2 16,-3 3-9-16,-1 1-10 15,0 0-19-15,0 0-39 16,0 0-84-16,2 0-67 15,-1-4-120-15</inkml:trace>
  <inkml:trace contextRef="#ctx0" brushRef="#br0" timeOffset="15">27312 13139 122 0,'0'0'642'0,"0"0"-595"15,0 0 4-15,0 0 50 16,0 0 9-16,0 0-62 16,-28 91-4-16,25-67-28 15,3-4-12-15,0-4-4 16,0-3-4-16,0-7-45 0,0-4-117 16,0-2-261-1</inkml:trace>
  <inkml:trace contextRef="#ctx0" brushRef="#br0" timeOffset="16">26831 12832 251 0,'0'0'270'0,"0"0"-237"16,0 0 57-16,0 0 62 15,0 0-54-15,0 0-47 16,0-23-1-16,0 5-3 16,0-1-10-16,0-2-29 15,0 2 9-15,0 2 1 16,3 9-1-16,1 5 11 16,2 3-26-16,1 0-2 15,6 0-6-15,6 10 6 16,0 4 0-16,4-1 2 15,-1-4 3-15,-1-3-2 16,-3-3 10-16,0-3 4 0,-3 0 8 16,-2 0 5-16,-4 0 0 15,-3-1-11-15,-1-4-7 16,-4 3-10-16,2 2-2 16,-3 0-12-16,0 0-29 15,0 0-40-15,0 0-147 16,0 2-605-16</inkml:trace>
  <inkml:trace contextRef="#ctx0" brushRef="#br0" timeOffset="17">28517 12294 78 0,'0'0'355'16,"0"0"-299"-16,0 0 37 15,0 0 10-15,0 0-1 16,0 0-28-16,-20-33 0 16,19 29-14-16,1 0 7 15,0 2-14-15,0 2-12 16,0 0-14-16,0 0-17 0,0 6-10 16,8 14-1-16,11 12 1 15,4 6 19-15,0 1 8 16,-2 1-7-16,1-2-5 15,-3-5-8-15,-1-3-7 16,-1-7 2-16,-7-2-2 16,-2-4-2-16,-1-4-6 15,-6-5-31-15,1-3-39 16,-1-4-68-16,-1-1-94 16,2-3-174-16</inkml:trace>
  <inkml:trace contextRef="#ctx0" brushRef="#br0" timeOffset="18">28719 12234 482 0,'0'0'156'0,"0"0"-122"16,0 0 44-16,0 0 2 16,0 0 8-16,0 0 13 15,-105 107-22-15,78-69-23 0,2 0-11 16,2-2-9 0,4-4-26-16,1-2-8 0,6-4-1 15,3-1-1-15,3-6 0 16,2-1-10-16,2-4-51 15,2 1-73-15,-1-4-87 16,-1-2-154-16</inkml:trace>
  <inkml:trace contextRef="#ctx0" brushRef="#br0" timeOffset="19">28803 12482 699 0,'0'0'221'15,"0"0"-138"-15,0 0 23 16,0 0-21-16,0 0-42 0,0 0-39 15,0 12-3-15,0 9 30 16,0-1-16-16,0-2-11 16,0-3-4-16,0-3 0 15,2-4-2-15,6-3-6 16,1-2-19-16,3 1-13 16,2 0 30-16,-1 3 8 15,-1 3 2-15,-3 2-7 16,-3 5 6-16,-1 0-1 15,-5 0 2-15,0-4 7 16,0-2 6-16,0 2-1 16,-2-2-7-16,-12-2-5 0,0-2-11 15,-1-4-43-15,0-3-95 16,4-5-113-16,2-16-247 16</inkml:trace>
  <inkml:trace contextRef="#ctx0" brushRef="#br0" timeOffset="20">28828 12446 800 0,'0'0'187'16,"0"0"-168"-16,0 0 29 0,0 0-41 15,0 0-1-15,0 0-6 16,78-3 0-16,-62 0-65 15,-5 0-139-15,-4-2-269 16</inkml:trace>
  <inkml:trace contextRef="#ctx0" brushRef="#br0" timeOffset="21">28436 12224 666 0,'0'0'140'0,"0"0"-125"16,0 0 45-16,0 0 26 15,-4-73-32-15,10 46-35 16,5 3 2-16,4 2-10 16,2 3 1-16,-2 8-2 15,2 2-9-15,2 8 2 16,1 1 2-16,6 0 1 16,0 6 6-16,1 6-5 15,0-2 8-15,-3-1-1 16,0-4 20-16,-3-3-4 15,0-2 5-15,-2 0 7 0,2-7-2 16,-4-4-20 0,-3 1-15-16,-3 0-5 0,-7 7-1 15,0 1-28-15,-3 2-56 16,-1 0-82-16,0 3-363 16</inkml:trace>
  <inkml:trace contextRef="#ctx0" brushRef="#br0" timeOffset="22">30389 16411 370 0,'0'0'226'0,"0"0"-219"16,0 0 76-16,0 0 52 15,0 0-64-15,0 0-41 16,-5-18 4-16,5 18-1 16,0 0-9-16,0 0-8 15,0 2-4-15,9 15 16 16,7 11 12-16,3 6-11 16,1 7-4-16,-1 6 2 15,1-1-19-15,-3 0-2 16,2-7-5-16,0-5 1 15,-2-5-2-15,2-4 2 16,-3-4-2-16,-3-5-1 16,-6-3-11-16,-1-6-48 0,-4-2-63 15,-1-5-48-15,1 0-122 16</inkml:trace>
  <inkml:trace contextRef="#ctx0" brushRef="#br0" timeOffset="23">30638 16355 453 0,'0'0'112'16,"0"0"-100"-16,-55 90 107 15,30-38 6-15,-2 6-41 16,3 0-6-16,0-2-14 16,-1-5-26-16,2-6-8 15,5-8-24-15,2-3 0 16,4-8-5-16,2-4-1 15,5-7-7-15,4-3-73 16,1-10-124-16,0-2-291 0</inkml:trace>
  <inkml:trace contextRef="#ctx0" brushRef="#br0" timeOffset="24">30817 16734 577 0,'0'0'46'0,"0"0"9"0,0 0 72 15,0 0-49-15,0 0-22 16,0 0 10-16,1-4-17 16,-1-1-19-16,0 4 6 15,0 0 6-15,0 0-19 16,-3 1-17-16,-4 0-6 15,-2 0 3-15,-1 0 3 16,-5 5 0-16,1 11-4 16,0 3-2-16,0 4 7 15,3 1-3-15,4 2 1 0,3 0 0 16,4 1-3 0,0-2 0-16,0 0 0 0,0-2-2 15,11-4 0-15,-1-2-1 16,0-8 0-16,2-2-3 15,-3-2-1-15,1-4-10 16,1-1 15-16,-2 0 4 16,-2-7 9-16,1-6-4 15,-7 1 0-15,-1 2 16 16,0 0-12-16,0 3 0 16,-9 5-6-16,-4 0-7 15,-5 2-6-15,-1 0-1 16,-1 11-20-16,2 0-38 15,6-2-111-15,9-8-316 16</inkml:trace>
  <inkml:trace contextRef="#ctx0" brushRef="#br0" timeOffset="25">30362 16229 729 0,'0'0'59'16,"0"0"-51"-16,0 0 90 15,0 0 0-15,0 0-66 16,0 0-11-16,0 0 1 16,18-88 2-16,-6 76-9 15,-2 3-10-15,2 4-1 16,0 5-4-16,2 0 0 15,2 0 3-15,-2 15 1 16,2 6 4-16,-2 0 13 0,-1-2-3 16,-3-4 3-16,1-4 1 15,-1-6 10-15,-2-5 5 16,-1 0 4-16,-2 0-9 16,0 0-14-16,-2-10-18 15,-3-1-20-15,2 2-30 16,1-1-55-16,1-2-219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4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2065,'0'0'1617,"0"0"-337,0 0-135,0 0-59,0 0-331,0 0-254,0 0-170,0-18 604,-1 13-6261,-3 4 2330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7:33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8708,'0'0'1857,"0"0"-1857,0 0-192,0 0 192,0 0 832,0 0-64,0 0-383,2 0-257,-2 0-112,2 0-16,-2 0-80,0 0-801,6 0-1232,1 0-1680,1 0-673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08T19:28:16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6531 7265 204 0,'0'0'84'16,"0"0"-59"-16,0 0 19 0,0 0 21 16,0 0-1-16,0 0-22 15,0 0 6-15,8 0 3 16,-8 0 6-16,0 0 4 16,0 0-6-16,0 0-12 15,0 0-11-15,0 0-9 16,0 0-12-16,0 0-5 15,0 0-3-15,0 0 4 16,0 0 4-16,0 0 3 16,0 0-3-16,0 0-5 15,0 0-3-15,0 0 0 0,0 0-1 16,0 0 4 0,0 0-5-16,0 0 0 0,0 0-1 15,0 0 0-15,0 0 1 16,0 0 4-16,0 0 7 15,0 0 4-15,0 0 2 16,0 0-1-16,0 0-1 16,0 0-10-16,0 0-1 15,3 0-5-15,1 0 0 16,2 0 0-16,2-1 1 16,-1 0-1-16,2-1 0 15,0 0 0-15,0 1 0 16,4 0 1-16,-1-2-1 15,-1 1 1-15,4-1-1 0,-2 0 0 16,0 0 0 0,-2 0 0-16,1 2 0 0,-2 0-1 15,-2-1 1-15,-2 1 0 16,0-2-3-16,1 1 0 16,-4 1 0-16,3 1-1 15,-3 0-2-15,0 0 2 16,0 0 1-16,-1 0 1 15,1-1 0-15,0 1 2 16,-2 0 0-16,-1 0 0 16,3 0 0-16,-3 0 0 15,0 0 0-15,0 0 0 16,0-2 0-16,0 2 0 0,0 0-1 16,0 0-2-16,1 0 1 15,4 0-6-15,1 0 1 16,-3 0 7-16,6 0-5 15,-4 0-2-15,-1 0-4 16,0 0 5-16,-2 0 2 16,-2 0 1-16,0 0 3 15,0 0 0-15,0 0 0 16,0 0 0-16,0 0 0 16,0 0 0-16,0 0 0 15,0 0 0-15,0 0-1 16,0 0-3-16,0 0-3 0,0 0-14 15,0 0 7 1,0 0 4-16,0 0 6 0,0 0 4 16,0 0-2-16,0 0 1 15,0 0 0-15,0 0-2 16,0 0-15-16,1 0-15 16,7 2 28-16,1-1-11 15,-2 0 7-15,2-1 3 16,-1 0 3-16,-2 0 2 15,-1 0 0-15,0 0-2 16,-4 0 3-16,1 0 2 16,-2 0-2-16,0 2 6 15,0-2 9-15,0 0-9 0,0 0-6 16,0 0 0 0,0 0-3-16,0 0 3 0,3 0 0 15,-3 1 0-15,0-1 0 16,0 0 2-16,0 0-1 15,0 0-1-15,0 0 1 16,0 0 6-16,0 0 0 16,0 0 2-16,0 0-4 15,0 0-5-15,0 2 0 16,3-1-7-16,0 2 6 16,3-1-8-16,0 0-30 15,1-2-123-15,-2 0-268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21130 7150 336 0,'0'0'70'0,"0"0"-18"16,0 0-25-16,0 0 4 16,0 0 14-16,0 0-2 15,-3-4 13-15,3 4-8 16,0-2-7-16,0 2 3 15,0 0-1-15,0 0 1 16,0 0-5-16,0 0-5 16,0 0 0-16,0 0-4 15,0 0-8-15,0 0-9 16,0 0 0-16,0 0-9 16,0 0-4-16,8 0 1 0,8 0 1 15,3 0-2-15,5 0 0 16,4 0 0-16,-1 0 1 15,2 3-2-15,-3 3-1 16,0-3-11-16,-5 2 0 16,0-1-5-16,-6 1 0 15,-2-3 2-15,-6 1 7 16,-2-1 1-16,-3-2 0 16,-2 1 2-16,0-1 4 15,0 1-3-15,0-1-4 16,0 2-10-16,0 1 10 15,0-1-6-15,0 4 15 0,-5-2 0 16,-3 2 1-16,-2 1 8 16,-5 0 1-16,-2 1-6 15,-5-2 6-15,0 2-5 16,-2-1-1-16,3 0 0 16,-1-2 7-16,3 1-4 15,2-1 1-15,4-1 1 16,4-1-7-16,4-1 1 15,4-1-3-15,1 0-8 16,0-1 1-16,0 2-11 16,0 1-25-16,16-1 21 15,8 3 4-15,4-2 4 16,2-1-29-16,0 1-20 0,-5 2 16 16,-1-3 19-1,-7 1 12-15,-7 0 16 0,-3 1 0 16,-7-2 1-16,0 1 1 15,0 0 43-15,0-1 0 16,-8 1-11-16,-7 3 31 16,-3-1-17-16,1 1-18 15,0 1 5-15,1 0-24 16,0 1-5-16,4 1 0 16,0-2-6-16,6-1-5 15,3 1 3-15,3-1-14 16,0 0-30-16,0 0 7 15,0 0 17-15,3-2-4 16,3 0 2-16,2-2 9 0,-5 0 6 16,-2 0 8-16,1-2 1 15,-2 1 3-15,0-1 1 16,0 2-3-16,0-2-1 16,1 2-1-16,-1 1 1 15,2 0-1-15,-2 0-1 16,0 1-6-16,0-1 8 15,0 0 0-15,0-2 2 16,0 0 9-16,0 1 16 16,0-2-15-16,0 0-7 15,0 1-5-15,0 1-14 16,0-1-19-16,7 2 30 16,9-2-2-16,3 2-13 0,6-3-20 15,3 0-75-15,0 0-159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27361 7113 192 0,'0'0'106'16,"0"0"-76"-16,0 0 11 15,0 0 30-15,0 0 17 16,0 0-9-16,0 0-11 0,-55-1 2 16,54-1-12-1,-1 1-16-15,2 1-12 0,-2 0-15 16,-1 0-9-16,1 0-4 15,-1 0-1-15,3 0 7 16,0 0 4-16,0 0 4 16,0 0-4-16,0 0-6 15,0 0-6-15,0 0-16 16,8 0 14-16,13 3 2 16,8 3 10-16,13 0 5 15,15 1-2-15,9-2-9 16,6 2 0-16,-1-1-4 15,-4 1-3-15,-4 1-2 16,-5 0-1-16,-5 4 5 0,-6-4-3 16,-4 1-7-16,-7-2-11 15,-6-3-10-15,-8 2 5 16,-4-2 14-16,-6 0 12 16,-5-1 0-16,-2 1-1 15,-4-1-1-15,1-1-5 16,-2 0-14-16,0 1-14 15,0 0 4-15,-9 0 30 16,-6 0 2-16,0-2 0 16,-3-1 2-16,1 1-1 15,-3-1 3-15,-4 2-3 16,-7-1-1-16,-7 3 7 16,-7 0-12-16,-4 1 13 0,-3-1-8 15,4 0 7-15,4 1-5 16,3-3-4-16,5-1 10 15,2 1-8-15,0-1 5 16,-1 2-4-16,1 0 4 16,1 0-6-16,8 0 5 15,2 0-4-15,7-1 13 16,7 1-10-16,3 0-3 16,3 0-7-16,3 0-4 15,0 3-8-15,0-2-20 16,0 3 17-16,17-2 22 15,7 2 2-15,11 0 12 0,11-1-5 16,10-1 1-16,11 0-7 16,6-1-2-16,3-3-1 15,5-1-20-15,-4 2-13 16,-4-2-26-16,-4 0 2 16,-5 0-17-16,-6 0-24 15,-7 0-34-15,-9 0 62 16,-12 0 70-16,-10 0 0 15,-6 0 45-15,-8 0 4 16,-3 0-29-16,-3 0 1 16,0 0 11-16,0 0 19 15,0 0-41-15,-7 0-7 16,-4 0 3-16,-1 1-2 0,-4 5 5 16,-3 3 3-1,-3-1 3-15,-6 2 5 0,-3-1 7 16,-4 0 3-16,-3 0-9 15,-1-2 10-15,-5 1 9 16,2-1-9-16,-2-1-5 16,1-1 27-16,-2 0-19 15,2 0-10-15,1 0-4 16,6 2-13-16,6-1 0 16,7-2-6-16,9 1 1 15,8 0-2-15,6 1-9 16,0-3-16-16,3 2-17 15,24-1 36-15,18-3 6 16,14-1 0-16,10 0-16 0,7 0-66 16,-4-1 7-16,-1-5 23 15,-5 2-4-15,-5-2 18 16,-12 2-4-16,-7 1 24 16,-16-1 18-16,-13 1 14 15,-9 2 38-15,-4 0 28 16,-3-1 33-16,-20 1-43 15,-12 1-59-15,-10 0 34 16,-10 0 14-16,-1 0-11 16,-3 0 0-16,6 0-7 15,2 0-18-15,0 0-3 0,4 0-14 16,-1 0 2 0,2-3-1-16,4 0 0 0,4-1 1 15,8 1 3-15,4-3-7 16,3 0 2-16,2 1-6 15,-6-1-1-15,-2 0 0 16,-4 4-8-16,-2-1-7 16,0 1 9-16,2 1 7 15,5 1-1-15,4 0-4 16,1-1 1-16,7-1 0 16,6 0 4-16,3 1 4 15,6 1-3-15,1 0 5 0,0 0-1 16,0-1 2-1,0 0-7-15,0-2-9 0,0-3 3 16,1 1 6-16,1 1-5 16,-2-2 0-16,0 1 2 15,0 2 1-15,0-2 0 16,0 2-1-16,0 0 3 16,2-1 0-16,1-2-3 15,1 1 1-15,-1-4 2 16,-1 1-1-16,-1-1-2 15,-1 2-4-15,0 0-3 16,0 3 1-16,0 0 7 16,0 3 2-16,0-2 2 15,0 1-2-15,0 1 0 16,0-3 0-16,0-1 0 0,0 3 3 16,0-4-3-16,0 2 0 15,0-1 3-15,0 2-2 16,0-1 7-16,0 1-6 15,0 0-2-15,0 0-12 16,9-3 0-16,1-1 0 16,4-2 2-16,4 1 3 15,2 0 3-15,0 1-1 16,7-1 3-16,3 2 1 16,9 0 2-16,7 0 0 15,6 2-1-15,3 2-2 16,2 2 1-16,-2 0-1 0,-1-3-6 15,-6 3-4 1,-2 0 6-16,-4 0 6 0,-2 0-7 16,-3 0 3-16,-3 0-6 15,-4 0-17-15,-6 0-6 16,-4 0 23-16,-3 0 5 16,-2 0 3-16,3 3-1 15,0-1-4-15,5 2-9 16,2-3-26-16,0 1 10 15,3-2 0-15,-5 0-3 16,-1 0 19-16,-2 0 8 16,-10 0 4-16,-2-3 4 15,-7-1 6-15,-1-1 22 0,0 1 29 16,-1-2-7 0,-10 1-40-16,1 1 5 0,-4-1-1 15,4 4 3-15,-2-2-14 16,0 3-3-16,0 0-3 15,-3-3-6-15,0 2 7 16,-4 0-7-16,-2-2-16 16,-6 3 25-16,-3-2-13 15,-3 1 10-15,-2 1 2 16,-3 0-21-16,1 0 3 16,-3 0 5-16,-6 0 12 15,-2 0 1-15,-1 0 1 16,1 0 14-16,5 0 4 15,5 0 12-15,4 0-25 0,5 0 21 16,1-1-18 0,3-1-3-16,3 0 3 0,3 2-6 15,5 0 4-15,3-2 5 16,4-1-1-16,4 3-8 16,0-1 1-16,3 1 1 15,0 0-4-15,0 0 2 16,0-2-4-16,0 2-2 15,0-1-9-15,3 0 12 16,4-2 1-16,1 0 0 16,1 1-2-16,1 1-2 15,2 1 0-15,3 0 2 16,3 0 2-16,6-1-2 0,-1 1-6 16,3 0-4-16,-4-3-2 15,-1 3 5-15,-6 0 9 16,-3-3-2-16,-6 3 4 15,-4 0 0-15,-2 0 9 16,0-2 30-16,0-2 9 16,-11 1-37-16,-4-4 1 15,0 2-6-15,-4 0 3 16,-1 4 1-16,-1-2-4 16,1 2-6-16,0 1 4 15,-1-1-4-15,2-1-2 16,4 0 1-16,3 2-1 15,6 0 0-15,3 0 0 16,3 0-5-16,0 0-15 0,0 0-25 16,0 0-4-16,0 0 11 15,0 0 16-15,3 0 22 16,-1 0 0-16,1 0-6 16,-2 0 3-16,6 0 0 15,1 0-52-15,3 0-126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48 0,'0'0'182'0,"0"0"-162"0,0 0 3 16,0 0-10-1,0 0-7-15,0 0 1 0,0 0-1 16,3 0-6-16,-3 0-6 15,0 0-22-15,0 0-27 16,0 0-29-16,0 0-41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0,'-7'-20'86'0,"7"20"-47"0,0 0 16 0,0 0 11 0,0 0 6 15,0 0-13-15,0 0-18 16,0 0 1-16,0 0 7 16,0 0 1-16,0 0-15 15,0 0-11-15,0 0-4 16,0 0-7-16,0 0-13 16,0 0 4-16,7 0-4 15,1 0 6-15,1 0-1 0,0 0 0 16,6 0 2-1,-2 0 4-15,5 0 2 0,0 0-5 16,1 0 3-16,4 0-1 16,-1 0-5-16,1 0-1 15,0 0-1-15,3 0 5 16,-4 0-7-16,-1-3 3 16,0 1 1-16,-5 0-4 15,5-1 0-15,-3 2 0 16,4-1 0-16,1-2-1 15,-2 3 0-15,-1 0 2 16,0 1-3-16,-1-2 1 16,-2 0 0-16,2 1 0 15,-1 1 0-15,0-1 0 16,0 1 0-16,0 0 0 0,0 0 0 16,-1 0 0-1,0 0 0-15,2 0 0 0,1 0 0 16,1 0 1-16,-1 0-1 15,0 0 1-15,1 0-1 16,0 0 0-16,-3 0 1 16,1 0-1-16,2 0 0 15,-3 0 0-15,1 0 0 16,-2 0 0-16,2 0 2 16,0 0-2-16,-1 0 0 15,0 0 0-15,-1 0 0 16,-1 0 0-16,-1 2 0 0,1-2 0 15,1 2 0 1,2-2 0-16,2 0 1 0,0 0 0 16,1 0-1-16,-2 0 0 15,-4 0 1-15,2 0-1 16,-4 0 0-16,2 0 0 16,-3-2 0-16,4 2 0 15,-2 0 0-15,2 0 0 16,0 0 0-16,2 0 0 15,1-1 0-15,-2 0 0 16,1 0 0-16,-1-2 0 16,4 2 0-16,-1-1 1 15,-1 1-1-15,-1-1 0 16,0 1-1-16,-1 0 1 16,0-2 0-16,-1 1-1 0,-1 1 1 15,-2 1 0-15,-3 0 0 16,0 0 0-16,-2 0 0 15,3 0-1-15,1 0 1 16,2-1 1-16,2 1-1 16,-1-2 0-16,0 1 0 15,1-1 0-15,-2-1 1 16,1 2-1-16,2-1 0 16,0 0 0-16,1-1 0 15,-2-1 1-15,-1 2-1 16,-2-1 0-16,2 2 0 15,-1-2 0-15,3 0 0 0,-3 0-1 16,1 2 2-16,-2 0-1 16,-1 1 0-16,-3 0 0 15,1-2 0-15,1 2 1 16,-2-1-1-16,2-1 0 16,3 2 0-16,0 0 0 15,4-1 0-15,4-1 0 16,-1 1 0-16,2 1 0 15,1-3 1-15,-1 3-2 16,-2-1 2-16,-2-2-1 16,-2 1 0-16,-3 1 1 15,0 0-2-15,-2 1 2 16,0 0-1-16,-2-2 0 0,4 2 0 16,3-1 0-1,1 0 1-15,1-1-1 0,-1-1 0 16,3 2 1-16,-4 0-1 15,-1 1 0-15,-1 0 0 16,-1 0 0-16,-1 0-1 16,0 0 1-16,-2 0 1 15,-1 0-1-15,4 0 0 16,0 0 0-16,1 0 0 16,1 0 0-16,0 0 0 15,3 0 0-15,-2 0 0 16,-1 0 0-16,2 0 0 0,1 0 0 15,0 0 0 1,-1 0 0-16,-1 0 0 0,-1 0-1 16,-1 0 1-16,0 0 0 15,1 0 0-15,2 0 0 16,-2 0 0-16,-1 0 1 16,-1 0-1-16,0 0 0 15,-2 0 0-15,0 0 0 16,1 0 0-16,-2 0 0 15,1 0 0-15,1 0 0 16,1 0 0-16,-2 0 0 16,5 0 0-16,-1 0 0 15,0 0 0-15,0 0 0 0,1 0 0 16,-1-1 0 0,0-1 0-16,-1 2 2 0,-1-2-2 15,2 2 0-15,-4 0 0 16,2 0-2-16,-1 0 2 15,-1 0 0-15,2 0 3 16,0 0-3-16,3 0 0 16,-2 0 0-16,1-1 0 15,0 1 0-15,0 0 0 16,1 0 0-16,0 0 0 16,-2 0 0-16,-1 0 0 15,3 0 0-15,-3 0 0 16,3 0 0-16,-1 0 0 15,-1 0 0-15,-2 0 0 0,0 0 1 16,2 0-1-16,-2 0 0 16,2 0 0-16,-1 0 0 15,-1 0 0-15,0 0 0 16,0 0 0-16,-1 0 0 16,1 0 0-16,-1 1 0 15,-1-1 0-15,-1 0 0 16,2 2 0-16,-3 0 0 15,5-1 0-15,-3 0 0 16,0-1 0-16,0 1 0 16,-1-1 0-16,0 3 0 15,0-3 0-15,-1 2 0 16,2-2 0-16,-3 0 0 0,0 1 0 16,3-1 0-16,-3 1 0 15,2 2-1-15,2-2 1 16,-1 1 0-16,0-2 0 15,1 1 0-15,-2 1 0 16,0-1 0-16,0 2 1 16,0-3-1-16,0 1 0 15,1 1-1-15,2-1 0 16,2-1 2-16,2 2-1 16,0-1 0-16,-2-1 0 15,-2 2 0-15,4-1 0 16,-6 0 0-16,2 0-1 15,-3 1 1-15,-3 1 0 16,1-2 0-16,-2 1 0 0,0-1 0 16,1-1 0-16,2 2 0 15,-1-2 1-15,0 0-1 16,-1 0 0-16,0 0 0 16,-2 0 1-16,1 0-1 15,0 1 0-15,-1-1 0 16,3 0 0-16,-3 0 1 15,1 0-1-15,-2 0 0 16,5 0 1-16,-1 0-1 16,-1 0 0-16,2 0 0 15,-3 0 8-15,3 0 8 0,-3 0 4 16,5 0-6 0,-3 0-5-16,0-1 14 0,3 1-18 15,-3 0-5-15,-2 0 3 16,-1 0-3-16,3-2 0 15,-3 2 1-15,0-1-1 16,-1 1 0-16,1 0 0 16,-1 0 1-16,0 0-1 15,-1 0 0-15,2 0 0 16,0 0 0-16,2 0 1 16,-1 0 2-16,-1 0 9 15,0 0-5-15,0 0-6 16,0 0-1-16,0 0 0 15,-3 0 1-15,5 0-1 0,-4 0 0 16,2 0 0 0,-2 0 0-16,-1 0 0 0,-1 0 0 15,-1 0 0-15,-1 0-1 16,2 1-1-16,-2-1 1 16,0 0-18-16,0 0-66 15,0 0-167-15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48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8764 241 0,'0'0'98'0,"0"0"-71"16,0 0 22-16,0 0 15 15,0 0 13-15,0 0-4 16,0 0-6-16,-3 0-26 16,-5 0-26-16,-2 0-11 15,-5 0 4-15,3 0-5 16,3 0 22-16,-1 0-23 0,1 0 13 16,-2 0-7-1,-1 1-4-15,2 1 0 0,2-2-2 16,3 2 6-16,2-2 0 15,3 0 11-15,0 0-16 16,0 0-3-16,0 2-20 16,17 2 0-16,15 5 20 15,13-1 5-15,8-5-5 16,5 0-1-16,-4-3-6 16,-3 0-6-16,-8 0 6 15,-7 0-6-15,-6 0 13 16,-7 0 0-16,-6 0 0 15,-7 0-5-15,-7 3-6 16,-3 0-13-16,0 4-1 0,-22 4 25 16,-6 5 1-16,-16 3 19 15,-8 2-20-15,-9 2 7 16,1-2-1-16,-1 0 1 16,5-2-5-16,6-4 3 15,10 0-5-15,12-6 9 16,13-3-3-16,4-3-6 15,11 0-1-15,0-1-33 16,0 4-32-16,3 1 52 16,17-2-17-16,13 0 20 15,14-4-30-15,10-1 1 16,2 0-28-16,-2 0-36 16,-12 0 12-16,-8 0 69 0,-13 0 23 15,-9 0 0-15,-9 6 2 16,-6 2-2-16,-3 4 4 15,-22 0 43-15,-10 4 21 16,-6-1 1-16,-1-1 7 16,0-1-9-16,5-1-21 15,10-2-21-15,9-3-20 16,9-3-5-16,7-1-28 16,2 1-53-16,2-2-33 15,13-2 44-15,7 0 11 16,-2 0-5-16,1 0-37 15,-11 0 19-15,-6 0 42 0,-4 0 40 16,-4 0 130-16,-14 5-35 16,-3 3-16-16,2-1 12 15,-2 1-33-15,8-2-28 16,8 1-30-16,5-3-21 16,13-4-136-16,25 0 49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77 3025,'-20'-20'1420,"16"16"-217,4 4-56,0 0 22,0 0-54,0 0-147,0 0-133,0 0-120,0 0-133,0 0-118,0 0-117,0 0-126,0 0-87,0 0-118,0 24-104,0-20 74,-1 20 244,1 0 0,1 0 0,2 0 0,0 0 0,1 0 0,7 18-230,-7-47 43,0-18-490,2-27-406,-6-138-1036,0 187 1969,0 1 72,0 0-34,-40 1-513,1 14 350,35-12 60,0-1-1,-1 0 1,0 1 0,1-2-1,-1 1 1,0-1-1,0 1 1,0-1 0,0 0-1,-2-1-14,6 0-77,1 0 50,0 0 75,0 0 8,1 3-32,-1 0 0,1-1 0,-1 1-1,1-1 1,0 1 0,0-1 0,0 1-1,0-1 1,1 1 0,-1-1 0,0 0-1,1 0 1,0 0 0,0 0 0,1 1-24,-1 0 69,1 0 1,-1 0-1,0 0 1,0 0-1,0 1 1,0-1-1,0 1 1,-1-1-1,1 3-69,2 14 160,-1 0 0,-1 1 1,-1-1-1,-1 14-160,0-28 82,0-6-63,0 0 15,0 0 17,0 0-35,24 17 835,20-18-3268,-30-2-2220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52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9075 3421 225 0,'0'0'52'0,"0"0"-49"16,0 0 0-16,0 0 10 16,0 0 22-16,0 0 11 0,0-14 4 15,0 14-14-15,0 0-3 16,0 0 0-16,0 0 5 15,0 0-13-15,3 0-14 16,6 0-7-16,7 0 14 16,4 0 10-16,4 0-3 15,1 0 6-15,5 0-15 16,0-1-1-16,4 0-5 16,3-4 3-16,4 1-7 15,2 0-3-15,-1 0-3 16,-2 3 0-16,2-1 0 15,0 2 1-15,2 0-1 0,3-1 2 16,2-2-1 0,0 2 2-16,2-2 2 0,-2 1-5 15,-6 1 0-15,-2-1 0 16,0 1 0-16,-5-2 2 16,1 2-1-16,-2 0-1 15,-4-1 0-15,0 0 0 16,1 2 1-16,1 0-1 15,1 0 0-15,7 0 1 16,4 0 2-16,3 0 2 16,3 0-4-16,1 0 1 15,-3 0 0-15,-5 0-2 16,-7 0 1-16,-4 0-1 16,-2 0 1-16,-1 0 4 15,1 2 4-15,2 0-2 0,1-2-1 16,6 0-3-16,4 0 0 15,3 0 0-15,3 0 0 16,-1-6-1-16,-4 1 0 16,-2 2-2-16,-3 1 1 15,-4 0-1-15,0 0 2 16,0 2-2-16,-1-2 0 16,3 1 0-16,2-2 1 15,3-2 0-15,-1 4 0 16,0-3 1-16,0-1-2 15,-5 3 0-15,-1 0 0 16,0 1 0-16,-2 0 1 0,5-1 0 16,-2-1-2-16,2 2 1 15,2-1 0-15,0 0 0 16,1-2 0-16,-1-1 0 16,0 1 0-16,-4 0 0 15,-3 0-1-15,-1-2 1 16,-1 2 0-16,-1 1 0 15,0-1 0-15,-1 1 0 16,1 1 0-16,1-2 0 16,2 1 0-16,3 2 0 15,-1-2 0-15,0 0 0 16,-2 0-1-16,2 0 1 16,-3 1 0-16,1-1 1 0,0-1-1 15,1 1 0-15,-1-1 0 16,0 1 0-16,2 0 0 15,2 2 0-15,-1-2 0 16,1 0 1-16,-2 0-1 16,-1 2 0-16,-1 0 0 15,2-1 0-15,1-1 0 16,5 2 0-16,0 1 0 16,-1-1 0-16,0-3 0 15,-2 3-1-15,-2-1 1 16,1-1 0-16,-5 1-1 15,-1 1 1-15,-3-1 0 0,-3 1 0 16,-4 0 0-16,1 1-1 16,-4 0-1-16,-2 0 1 15,2 0-3-15,-3 0-4 16,4 0 4-16,-2 0-3 16,0 0 5-16,-1 0 2 15,-5 0-3-15,-3 0 2 16,2 0-2-16,-2 0 3 15,0 0-4-15,5 0 3 16,0 1 1-16,1 2-1 16,-3-2 1-16,-3 2-8 15,0-1 2-15,-5 0 5 16,1 3-3-16,-2-1-6 0,-2 1-6 16,-1 1-1-16,0-1-2 15,0 2 9-15,0 2 6 16,-3-2 4-16,-4 1 0 15,-5 2 12-15,1-1-7 16,-1 1 5-16,-4 0 2 16,-2-4-8-16,2 4-4 15,-4-4 4-15,1 1-3 16,-7 3 1-16,-2-3 4 16,-2 2-1-16,-4-2 0 15,3 2-1-15,-2-1-4 16,3 0 5-16,2-1 0 0,-1-1-4 15,1 0 3 1,0-1 2-16,-1 0 0 0,0-2 4 16,-4 2-9-16,-8-1 0 15,-6-1-1-15,0-1-1 16,-2 1 0-16,4 0-2 16,1 0 3-16,0 1 0 15,-2-1-4-15,0-1 4 16,-2 1 0-16,0-1 0 15,1-2 0-15,0 2 0 16,0-2 0-16,0 0 0 16,-2 0 2-16,0 0 0 15,0 0-2-15,-2 3-3 16,-1-2-1-16,-1 1 4 16,0-1 2-16,-1 0 1 0,0 2-3 15,-5 0-1-15,-6 1 0 16,-3 0 0-16,1 3 2 15,3-2-2-15,7 1 2 16,6-3-2-16,4 1 1 16,2-1 0-16,-3 1 0 15,-1 1 0-15,1-4 0 16,2 2 0-16,-2-3 1 16,-3 0 1-16,3 3-1 15,-2-3 1-15,-1 1 2 16,3 2-4-16,-2-1 0 15,2-1 1-15,-1 1 1 0,1 0-2 16,3 0 1 0,2 0 2-16,-3-1-2 0,4-1 0 15,-3 1 8-15,2 0 2 16,-3 1-9-16,4-1 0 16,-2 2-2-16,3 0-3 15,2 2 3-15,-1 0 0 16,0 1 0-16,1-4-1 15,1 1 1-15,4-2 0 16,-2 0 1-16,2-1 0 16,0 0-1-16,1 0 0 15,3 0 0-15,2 0 0 16,-1 0 0-16,-2 0 0 16,-5 0-1-16,-1 4-26 15,-5 0 19-15,3 0 8 0,2 2-1 16,1-2-3-16,3 1 4 15,4-2 0-15,-1 2 0 16,0-1 0-16,2 0 0 16,1 2 0-16,4-2 0 15,2 0-3-15,9-2 3 16,2 1 1-16,6 0-1 16,-1-2 0-16,5-1-1 15,0 0-1-15,0 0-1 16,0 1-3-16,0 4-11 0,0 2-16 15,3 2 22 1,15 1 1-16,3-2 9 0,12 2 2 16,8-3 9-16,10-3-2 15,7 0 1-15,11-4-2 16,-1 0-1-16,1 0-2 16,0 0-4-16,-2 0 4 15,1 0 3-15,4 0 4 16,3 0 4-16,5 0-5 15,4 0-7-15,5 0-2 16,5 0 2-16,2 0-3 16,5 0 0-16,1 0 0 15,5-2 1-15,1 2 2 16,-4 0-2-16,-1 0 0 16,-1 0 1-16,-3 0-2 0,1 0 2 15,2 0-1-15,-2 0-1 16,4 0 4-16,-1 0-4 15,-1 0 0-15,2-3 0 16,-2 2 0-16,-1-2 0 16,-4 3 1-16,-7 0-1 15,-5-1 2-15,-5 1 2 16,-5 0 2-16,-1 0 3 16,-4 0 0-16,2 0 4 15,-1 0-7-15,-3 0-2 16,-6 0-2-16,-5 0-2 15,-6 0 1-15,-2 0 0 0,-7 0-1 16,-2 0 5-16,-7 0-2 16,-5 0-2-16,-4 0 0 15,-3 1 0-15,-3 0-1 16,-5 2 0-16,-2-3 0 16,-1 1 0-16,-2 1 0 15,-1-2 2-15,2 2-4 16,1-2-1-16,6 0-34 15,1 0-22-15,6 0-48 16,-4 0-48-16,-3 0-73 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7425 19048 235 0,'0'0'21'0,"0"0"-21"16,0 0-83-16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8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15238 9779 125 0,'0'0'25'0,"0"0"-13"16,0 0 17-16,0 0 75 15,0 0-10-15,-86-41 0 16,74 35-17-16,-2 0-12 15,4 2 17-15,1 0 7 16,2-1-34-16,2 4-14 0,4 0-1 16,1 1-16-16,0 0-8 15,0 0-16-15,0-1-2 16,16-1 2-16,12 0 0 16,19-4 9-16,14-1 5 15,12-3 0-15,13-1 4 16,8 0-9-16,9 3 3 15,2 1-7-15,5 0-3 16,4 1-2-16,3 2 0 16,4-1-1-16,0-2-1 15,-5 0-6-15,-11-2-10 16,-10 1-13-16,-8-1 17 16,-12-1 8-16,-10 3 3 0,-16 0 2 15,-16 4 0 1,-15 2-1-16,-13 1 0 0,-5 0-5 15,0 0 7-15,-14 0-1 16,-10 0-2-16,-6 0-7 16,-3 1-3-16,1 6-5 15,-3 1 0-15,1-2-6 16,3 0 7-16,0-2 15 16,-1-2 1-16,-1 1 1 15,-1-2 0-15,-5 0 1 16,-1 1-1-16,-8-1 0 15,-5 2-1-15,-8 0 2 0,-8 1-1 16,-8 1 1-16,-7 4-1 16,-9 1 1-16,-3 2 0 15,-9 4 0-15,-3 2 5 16,-2-1-1-16,-1 5 2 16,6 0-5-16,8-1 1 15,9-3 7-15,17-3 10 16,16-1-4-16,15-3-10 15,12-1-6-15,10-3 0 16,15-4-2-16,6 3-4 16,46-2 6-16,33 2 5 15,31 0 9-15,29-3-12 16,16 0-2-16,5 3-31 16,2-2-6-16,-3 1 10 15,-9 0 14-15,-1-1 8 0,-11 1 5 16,-10 1 1-16,-13 0 6 15,-20 1-5-15,-20 0 1 16,-23 0 1-16,-27-3 0 16,-28 4-4-16,-19 3 0 15,-47 1 12-15,-31 4-4 16,-33-1-8-16,-22 5-7 16,-21 0 5-16,-13 4 2 15,-10 3 3-15,-3 1 3 16,5 3 6-16,6 0-3 15,13-1-2-15,15-4 6 16,20-2-4-16,28-6 1 0,35-4-5 16,35-7 1-16,36-4-6 15,24-3 5-15,59 0 0 16,41 0 1-16,40-7-6 16,23-3-1-16,14-3-34 15,4 1-18-15,-5-3 10 16,-6 1 21-16,-12-1 21 15,-12 2 1-15,-18 1 2 16,-22 4 7-16,-26 4 4 16,-30 3-5-16,-31 1-4 15,-24 0-1-15,-14 0-3 16,-44 1 18-16,-30 11-1 16,-32 5-12-16,-29 2-4 0,-22 3 0 15,-15 1-1-15,-2 4 0 16,1 0 5-16,20 1-4 15,20 1 5-15,27-4 1 16,29-2-7-16,27-6 2 16,30-3-4-16,21-2-1 15,42-3-11-15,37-4 14 16,39-2 19-16,34-3-14 16,20 0-5-16,14-5-13 15,2-7-23-15,-4-7 4 16,-13 1 3-16,-11 3 29 15,-17 1 2-15,-25 5 0 0,-27 5-1 16,-33 4 12 0,-35 0-6-16,-23 0-7 0,-30 6 3 15,-45 9 16-15,-36 6-7 16,-33 3-10-16,-26 3-2 16,-13 2 0-16,-10 2 7 15,3 2 18-15,12-1-7 16,16-1 6-16,19-1-16 15,19-3-5-15,26-3-3 16,26-4 1-16,28-7-1 16,30-4 0-16,15-2-7 15,46-1-5-15,29-1 6 16,30-2 2-16,24-3-17 0,13 0-6 16,6 0-3-16,-3 0 2 15,-13-1 10-15,-14-5 17 16,-20 3 2-16,-30-1 0 15,-28 4 5-15,-29 0 3 16,-12 0-3-16,-49 0 38 16,-32 6-13-16,-41 4-10 15,-30 1-13-15,-29 5 1 16,-11 1 23-16,1 3-9 16,9 2-21-16,25-2 9 15,25-3 23-15,33-6-15 16,36-4-17-16,32-4-2 0,31-3 1 15,22 0-1 1,49 0-14-16,39-9-1 0,33-3 1 16,33 0-15-16,23-6-34 15,14-2-3-15,5 2 35 16,-9 0-7-16,-23 3 4 16,-29 5 18-16,-36 5 16 15,-41 4 23-15,-41 1 16 16,-34 0-8-16,-22 0 0 15,-47 11 23-15,-34 1-20 16,-28 7-5-16,-17 3-11 16,-14 4 27-16,-2 3-20 15,8 4-19-15,17-3-5 16,25-1-1-16,25-5 0 16,34-6-9-16,24-7-10 0,26-1-5 15,18 0-58-15,40 0 78 16,30 1-2-16,21-4-30 15,17-3-34-15,6-3-18 16,-3-1 39-16,-7 0 49 16,-19 0 3-16,-26 0 19 15,-29 0 23-15,-25 0-3 16,-23 4-19-16,-11 1 41 16,-37 1 18-16,-23 0-43 15,-23 6-13-15,-17 0-10 16,-3 5 7-16,3 5 7 15,14-3-21-15,21 0-6 0,24-3-3 16,25-7-6-16,27-2-32 16,13 0-50-16,43 0 79 15,21-2-7-15,26-5 5 16,15 0 8-16,7 0-6 16,-1-9-2-16,-15-3 11 15,-18 2 10-15,-31 6 20 16,-29-1-1-16,-25 5 3 15,-12 0 2-15,-40 0-20 16,-32 0-14-16,-29 12-83 16,-26 4-55-16,-4 0-149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2353,'0'0'342,"0"0"-214,0 0 93,0 0 302,0 0 96,0 0-91,0 0-64,0 0-31,0 0-9,0 0-109,0 0 15,0 0 47,0 0 76,0 0 94,0 0 32,0 0-40,0 0-99,0 0-173,0 0-83,0 57 3356,-9 260-3092,9-317-429,0 0 2,0 0-23,0 0 15,0 0 27,0 0 62,0 0 68,0 0-20,0 0-73,0 0-29,0 0-16,0 0-13,0 0 2,0 0 16,0 0-13,0 0 11,0 0 24,0 0 8,0 0-1,0 0-31,0 0 24,0 0 10,0 0-26,0 0-3,0 0-19,0 0-5,0 0 11,0-9-3314,1 3-384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1713,'0'0'563,"0"0"29,0 0-157,0 0-35,0 0-58,0 0-105,0 0-24,0 0 121,0 0 79,0 0 36,0 0-36,0 0-74,0 0-102,0 0-13,0 0-26,0 0 29,0 0 23,0 0 87,0 0-7,0 0-12,0 0-78,0 0-83,0 0 4,0 0 108,0 0-2,0 0-54,0 0-31,0 0 7,0 0 62,0 0 32,0 0-54,0 0-61,0 0-77,0 0-40,0 0-3,0 0 61,0 0 51,0 0-19,0 0-26,0 0 37,0 0 24,0 0 27,0 0 58,0 0 22,0 0-32,0 0-107,0 0-53,-4 43 1478,-3-25-1476,0-1 0,-1-1 1,-1 1-1,0-1 0,-2-1 1,1 0-1,-6 4-93,7-8 19,0 0 1,-1-1-1,0-1 0,-1 1 0,-9 5-19,-104 63 147,77-52-76,12-8-33,34-17-46,1-1-16,-5 1 1,0 1 1,1 0-1,-1 0 0,0 1 0,1-1 0,-1 1 0,-1 2 23,4-4-1294,2-4-2118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0 512,'0'0'590,"0"0"-97,0 0-146,0 0-208,0 0-102,0 0 6,0 0 0,0 0-17,0 0 6,0 0-40,0 0-8,0 0 59,0 0 42,0 0-23,0 0-100,0 0-34,0 0 123,0 0 74,0 0-55,0 0 5,0 0 55,0 0 54,0 0 163,0 0 27,0 0-92,0 0 23,0 0 127,0 0-24,0 0-53,0 0-86,0 0-29,0 0 38,0 0 21,0 0 13,0 0-133,0 0-171,0 0-219,0 0-309,0 0-390,0 0-461,0 0-241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1297,'0'0'797,"0"0"-34,0 0-128,0 0-147,0 0-23,0 0 103,0 0 11,0 0-128,0 0-128,0 0-67,0 0-86,0 0 9,0 0 53,0 0 80,0 0 49,5 8 3762,17 25-3228,-9-17-572,0 0 1,0-1-1,2-1 0,0 0 0,9 7-323,32 29 22,-47-41-120,-1-2 0,1 1 1,1-1-1,-1 0 0,1-1 0,2 0 98,-8-4-398,10 4 1078,-8 0-6279,-5-5 653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3714,'0'0'597,"0"0"-250,0 0 133,0 0 126,0 0 13,0 0-867,0 0 7571,-11 44-7058,-2 0 0,-2-1 0,-4 6-265,10-24 28,1 0 0,1 1 0,2 0 0,-1 7-28,-6 30 27,5-38-1,5-19-22,0 1 0,0 0 0,1-1 0,0 1 0,0 0 1,0 3-5,-5 12 32,7-22-24,-1 0 0,0 0-1,0 1 1,0-1 0,0 0-1,0 0 1,0 1 0,0-1-1,-1 0 1,1 0 0,0 1-1,0-1 1,0 0 0,0 0-1,0 0 1,0 1 0,0-1-1,0 0 1,-1 0 0,1 0-1,0 1 1,0-1 0,0 0-1,0 0 1,-1 0 0,1 0-1,0 1 1,0-1 0,0 0-1,-1 0 1,1 0 0,0 0-1,0 0 1,-1 0 0,1 0-1,0 0 1,0 0 0,-1 1-1,1-1 1,0 0 0,0 0-1,-1 0 1,1-1 0,0 1-1,0 0 1,-1 0 0,1 0 0,0 0-1,0 0 1,0 0 0,-1 0-1,1 0 1,0 0 0,0 0-1,-1-1 1,1 1 0,0 0-1,0 0 1,0 0 0,0 0-1,-1-1 1,1 1 0,0 0-1,0 0 1,0-1 0,0 1-8,-4-4-60,1 0 1,-1 0-1,1 0 1,-1 0 0,0 0-1,-1 1 1,1 0-1,-1 0 1,1 0 0,-1 1-1,0-1 1,0 1-1,0 0 1,0 0 0,0 1-1,-1 0 1,0-1 59,3 1-32,1 0 0,-1 1 0,0-1 0,0 0 1,0 1-1,1 0 0,-1-1 0,0 1 0,0 0 1,0 1-1,0-1 0,0 0 0,0 1 0,1 0 1,-1 0-1,0-1 0,0 2 0,1-1 0,-1 0 1,1 0-1,-1 1 0,1-1 0,0 1 0,-1 0 1,1 0-1,0 0 0,0 0 0,0 0 0,0 0 1,1 1-1,-1-1 0,0 3 32,1-5 16,0 1 0,1 0 1,-1 0-1,1 0 0,-1 0 1,1 0-1,0 0 0,-1 0 1,1 0-1,0 1 0,0-1 0,0 0 1,0 0-1,0 0 0,0 0 1,0 0-1,0 0 0,0 0 0,0 0 1,1 0-1,-1 0 0,0 0 1,1 0-1,-1 0 0,1 0 0,-1 0 1,1 0-1,-1 0 0,1 0 1,0 0-1,0 0 0,-1 0 0,1-1 1,0 1-1,0 0 0,0-1 1,0 1-1,0-1 0,0 1 0,0-1 1,0 1-17,5 0 136,0 0 1,0 0-1,0 0 0,0-1 1,0 0-1,0 0 1,2-1-137,10 1 111,72-15-356,-90 15 181,0 0 8,0 0 32,0 0 18,0 0 46,0 0 14,0 0-25,-43-26-528,22 19 191,16 7-3999,5 0 1044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1393,'0'0'997,"0"0"-466,0 0-34,0 0 9,0 0 108,0 0 168,5 10 6269,17 33-6040,-9-24-883,-1 0-1,-1 1 1,0 0 0,-2 1 0,0 0-1,-2 0 1,3 12-128,29 105-798,-28-104 566,-8-26 246,0-1 0,-1 1 1,0 0-1,0 0 0,-1 0 0,0 6-14,3-14 24,0 0 0,-1 0 0,1 0-1,-1-1 1,1 1 0,0-1 0,-1 0-1,1 0 1,-1 0 0,2-1-24,1-1 34,0 1 0,0 0 1,0 0-1,0 1 0,1-1 0,-1 1 0,0 1 1,1-1-1,-1 1 0,0 0 0,1 1 0,-1 0-34,40-2-349,-45 1 293,0 0 0,-1 0-1,1-1 1,0 1 0,0 0-1,0-1 1,-1 1 0,1-1-1,0 1 1,-1-1 0,1 1-1,0-1 1,-1 1 0,1-1-1,-1 0 1,1 1 0,-1-1 0,1 0-1,-1 0 1,0 1 0,1-1-1,-1 0 1,0 0 0,1 0-1,-1 1 1,0-1 0,0 0-1,0 0 1,0 0 0,0 0-1,0 1 1,0-1 0,0 0-1,0 0 1,0 0 0,0 0 0,-1 1-1,1-1 1,0 0 0,-1 0-1,1 0 1,0 1 0,-1-1-1,1 0 57,-18-33-558,15 31 577,0 1 1,0-1-1,0 1 0,0 0 1,0 1-1,-1-1 0,1 0 1,-1 1-1,1 0 0,-1 0 1,1 0-1,-1 0 0,0 0 1,1 1-1,-1 0 0,0-1 1,0 1-1,1 1 0,-1-1 0,0 1 1,1-1-1,-1 1-19,0 0 46,1-1-1,0 1 0,0 0 1,0 0-1,-1 1 1,1-1-1,0 0 1,1 1-1,-1 0 0,0 0 1,0 0-1,1 0 1,-1 0-1,1 0 1,0 1-1,-1-1 1,1 1-1,0 0 0,1-1 1,-1 1-1,0 0 1,1 0-1,0 0 1,-1 2-46,0-1-188,-2 9 1707,5-10-1997,4-7-2315,-1 0-414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16,'0'0'1075,"0"0"-210,0 0 95,0 0 102,0 0-67,0 0-264,12-2 5368,34-5-6089,48-8 4,-116 26-3026,-53-2 1782,130 12 4079,-47-18-2642,1 1-1,-1 0 1,0 1-1,0 0 1,3 2-207,27 16 651,-22-24-910,-16 1 228,0 0 0,0 0 0,0 0 1,0 0-1,0 1 0,0-1 0,0 0 0,0 0 0,0 0 1,0 0-1,0 0 0,0 0 0,0 0 0,0 0 0,0 0 1,0 0-1,0 0 0,0 0 31,0 0-1433,0 0-1555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3073,'0'0'1014,"0"0"-400,0 0-230,0 0 32,0 0 136,0 0 89,0 0-38,0 0-30,0 0-63,0 0-187,0 0-83,0 0 141,34 11 2103,-29-7-2386,0 0 0,-1 0 0,1 0 1,-1 1-1,0-1 0,0 1 0,0 0 0,-1 1 0,1 0-98,21 27 37,-10-23-398,-9-12-2962,-6 2 490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3105,'0'0'2324,"0"0"-1697,0 0-325,0 0 135,0 0 166,7 9 4677,20 30-4525,-25-34-730,0 1 0,0-1 0,-1 1 0,1 0 0,-1 0 0,0-1 0,-1 1 0,0 0 0,0 5-25,5 34 124,-5-45-216,1 0-1,-1 1 0,0-1 1,1 0-1,-1 1 0,0-1 1,1 0-1,-1 1 0,0-1 1,1 0-1,-1 0 0,1 1 0,-1-1 1,0 0-1,1 0 0,-1 0 1,1 1-1,-1-1 0,1 0 1,-1 0-1,1 0 0,-1 0 1,1 0-1,-1 0 0,1 0 1,-1 0-1,0 0 0,1 0 1,-1-1-1,1 1 0,-1 0 93,4 0-1179,0 0-3028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16,'0'0'816,"0"0"-221,0 0-178,0 0-71,0 0 44,0 0 71,0 0 190,0 0-13,0 0-200,0 0-172,0 0 12,0 0 53,0 0-19,0 0-24,0 0-69,0 0-54,0 0-72,0 0-26,0 0-8,0 0-17,0 0 23,0 0 28,0 0 11,0 0-13,0 0 23,0 0 44,0 0 26,0 0-11,0 0-29,0 0-26,0 0-6,0 0-6,0 0-20,0 0-9,0 0-13,0 0-18,0 0-25,0 0 3,0 0 32,0 0 11,0 0 34,0 0 102,0 0 50,0 0 65,0 0-11,0 0-73,0 0-47,0 0-40,0 0 16,0 0-30,0 0-69,0 0-19,0 0-7,0 0 20,0 0 65,0 0 40,0 0-11,0 0-3,0 0-7,0 0 87,-50-1 753,49 1-980,0 0 1,0 0-1,0 0 1,0 0-1,0 0 1,0 0-1,0 0 1,0 0-1,0 1 1,0-1-1,0 0 1,0 0-1,0 1 0,0-1 1,0 1-1,1-1 1,-1 1-1,0-1 1,0 1-1,0 0 1,1-1-1,-1 1 1,0 0-1,1-1 1,-1 1-1,1 0 1,-1 0-1,1 0 1,-1 0-1,1 0 0,-1-1 1,1 1-1,0 0 1,0 0-1,-1 0 1,1 0-1,0 0 1,0 0-1,0 0 1,0 0-3,0-1 8,-1 2-835,1-6-1703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1409,'0'0'1021,"0"0"-135,0 0-13,0 0 26,0 0-110,0 0-223,0 0-107,0 0 96,0 0-78,0 0-157,0 0 22,0 0 74,0 0 11,0 0-29,0 0-44,0 0-39,0 0-48,0 0-16,0 0-25,0 0-15,0 0-3,0 0-5,0 0-24,0 0-16,0 0-1,0 0 4,0 0-25,0 0 9,0 0-14,0 0 8,0 0 2,0 0-47,0 0-46,0 0-10,34 22 1195,-31-21-1281,1-1-1,-1 0 0,0 1 1,0-2-1,0 1 1,1 0-1,-1-1 1,0 1-1,3-2 44,16-1-5869,-22 3 2256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1 176,'0'0'1459,"0"0"-295,0 0-335,0 0-319,0 0 31,6 0 6924,19 3-7326,-24-3-349,26 10 416,-19-13-7256,-7 2 1965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30 960,'0'0'120,"0"0"35,0 0 341,0 0 390,0 0-3,0 0-234,0-8 4654,22 16-5083,-21-6-214,1-1 0,0 0 0,0 0 1,0 0-1,0 0 0,0 0 0,0-1 0,0 1 0,1-1 1,-1 1-1,0-1 0,0 0 0,0 0 0,1 0 0,0 0-6,-10 0-34,0-1 0,0 0 0,0-1 0,0 1 0,0-1 0,0-1 0,1 1 0,-1-1 34,4 2-178,1-1-1,0 1 0,0-1 0,0 1 1,0-1-1,0 0 0,0 1 0,0-1 1,0 0-1,1 0 0,-1 0 0,0-2 179,2 3-2865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1505,'0'0'357,"0"0"-13,0 0 371,0 0 179,0 0-54,0-1 6036,9 5-6778,16 6 700,-7-7-4111,-14-3 202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1809,'0'0'3281,"0"0"-2032,0 0-177,0 0-47,0 0 15,0 0-239,1 0-129,1 0-240,-1 0-16,2 0-47,1 0-1,2 0-208,1 0-160,1 2-32,0 2-753,2-1-1568,-2-1-6227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1857,'0'0'1168,"0"0"-466,0 0 80,0 0 122,0 0-117,0 0-157,11 5 2064,-14 3-2811,1 1 0,-2-1-1,1-1 1,-1 1-1,-4 6 118,7-14 24,1 0-5,0 0-3,0 0 21,0 0 70,0 0-35,0 0 11,0 0 2,0 0 70,0 0 40,0 0-80,0 0-83,0 0-32,0 0-62,0 0-34,0 0-200,0 0-600,0-1-1660,0-3-2855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2289,'0'0'592,"0"0"51,0 0 208,0 0 24,0 0-210,0 0-145,0 0-32,0 0-48,0 0-77,0 0-48,0 0-67,0 0-93,0 0-62,0 0-50,0 0-6,0 0 27,0 0 19,0 0-32,0 0-30,0 0 24,0 0 142,0 0 112,0 0-32,0 0-46,0 0-90,-2 6 191,2-5-2754,0-1-226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2481,'0'0'392,"0"0"27,0 0-8,0 0 40,0 0 96,-1 25 2699,1-11-5268,1-14-1118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1713,'0'0'323,"0"0"2,0 0 267,0 0 294,0 0 53,0-3 5397,-1-9-10607,1 5-523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659 329 272,'0'0'1329,"0"0"-668,0 0-4,0 0 143,0 0 80,0 0-119,0 0-193,0 0-162,0 0-116,0 0-4,0 0 127,0 0 102,0 0-77,0 0-161,1 0-295,1 1 1456,-2-2 993,0-8-2563,0 1 158,1-2 117,-1 0 0,0 0-1,0 0 1,-1 0 0,0 0 0,-1 0 0,0 0-1,0 1 1,-1-1 0,-1 1 0,1 0 0,-2 0-1,1 0 1,-4-5-143,-1 1-47,-1 2 0,0-1 0,-1 1 0,0 1 0,-1 0 0,0 0 0,-1 2 0,0-1 0,0 1 0,0 1 0,-1 1 0,0 0 0,-6-1 47,1-1-483,-1 2 0,-1 0 0,1 2 0,-1 0-1,0 1 1,0 1 0,0 1 0,0 1 0,-19 2 483,33 0-29,0 0 1,0 1 0,1 0 0,0 0 0,-1 0-1,1 1 1,1 0 0,-1 0 0,0 0 0,1 1-1,0 0 1,0 0 0,0 0 0,1 1 0,-1 1 28,-8 7 145,-12 11-40,18-19-56,0 0 0,0 1-1,0 0 1,1 0 0,0 1 0,0-1-1,1 1 1,0 1 0,0-1-1,-2 7-48,4 4 182,1-10 22,0 0 0,0 0 1,0 0-1,-1 0 1,-3 5-205,3 6 483,3-18-473,0 0 1,0 1-1,0-1 1,0 0-1,0 0 0,-1 1 1,1-1-1,-1 0 1,1 0-1,-1 0 0,0 0 1,-1 3-11,2-5-38,0 0-1,0 0 1,0 0 0,0 0 0,0 0 0,-1 0-1,1 1 1,0-1 0,0 0 0,0 0-1,0 0 1,0 0 0,0 1 0,0-1 0,0 0-1,0 0 1,0 0 0,0 0 0,0 0-1,0 1 1,0-1 0,0 0 0,0 0 0,0 0-1,1 0 1,-1 0 0,0 1 0,0-1-1,0 0 1,0 0 0,0 0 0,0 0 0,0 0-1,0 0 1,1 1 0,-1-1 0,0 0-1,0 0 1,0 0 0,0 0 0,0 0 0,0 0-1,1 0 1,-1 0 0,0 0 0,0 0-1,0 0 1,0 0 0,0 0 0,1 0 0,-1 0-1,0 0 39,6-2-5474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3185,'0'0'1388,"0"0"-182,0 0-195,0 0-160,0 0-72,0 0-53,6-6 4248,-3 5-5368,142 66 965,-156-72-2390,5 3 1483,-1-1-1,0 1 1,0 0-1,0 0 1,-1 1 0,1 0-1,-1 0 1,0 1-1,0 0 1,0 1-1,-6-1 337,13 2 29,-1-1-1,1 1 1,-1 0-1,0 0 1,1-1-1,-1 1 1,1-1 0,-1 1-1,1-1 1,-1 0-1,1 1 1,-1-1-1,1 0 1,0 0-1,0 0 1,-2-1-29,2 1 46,0 0 0,0 0 0,0 0 0,0 0 1,-1 0-1,1 0 0,0 1 0,-1-1 0,1 1 0,0-1 1,-1 1-1,1-1 0,0 1 0,-1 0 0,1 0 1,-2-1-47,3 1 88,-1 1-57,0-1 1,0 0 0,0 0 0,-1 0 0,1 0 0,0 0-1,0 0 1,0-1 0,0 1 0,0 0 0,0 0-1,0-1 1,0 1 0,0-1 0,0 1 0,0-1 0,0 1-1,0-1-31,-4-1-542,19 11 421,-7-6 272,0 0 0,0-1 0,1 1-1,-1-1 1,1-1 0,0 1 0,-1-1 0,3-1-151,46 11 466,-49-7-715,-17-4 17,-33-7-243,23 3 126,12 3 330,7 1 13,0 1 0,0-1 0,0 0 0,-1 0 0,1 0 0,0 0 0,0 0 0,0-1 0,0 1 0,-1 0 0,1 0 0,0-1 0,0 1 1,0-1-1,0 1 0,0-1 0,0 1 0,0-1 0,0 0 0,0 1 0,0-1 0,0 0 0,0 0 0,1 0 0,-1 1 0,0-1 0,1 0 0,-1 0 0,0 0 0,1 0 0,-1 0 1,1-1-1,0 1 0,-1 0 6,1 1 88,0 0-38,0 0-90,-2-1 585,6 1-503,-1 1 1,1 0 0,-1 0 0,0 0 0,1 0 0,-1 0 0,0 1 0,0 0-1,0 0 1,0 0 0,1 0-43,-2 0 46,1 0 0,0 0-1,0 0 1,0-1-1,0 1 1,0-1 0,0 0-1,1 0 1,-1 0 0,0 0-1,1-1-45,-4 0 6,0 0-60,1 0-1160,0 0-1205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1 448,'0'0'907,"0"0"-88,0 0-53,0 0-83,0 0-11,0 0-79,0 0-207,0 0-113,0 0 105,0 0 151,0 0-22,0 0-30,0 0-39,0 0-92,0 0-95,0 0-8,0 0-54,2 43 1100,0-33-1232,1 0 0,0 0 0,0-1 0,1 1 0,0-1-1,0 0 1,1 0 0,1 0 0,4 6-57,39 44 78,-39-48-96,0-1 0,0 0 0,1 0 1,0-1-1,1-1 0,9 6 18,14 10-230,-27-19 108,0 0 1,0-1-1,1 0 0,-1 0 0,1-1 0,0 0 0,0 0 0,0-1 0,1-1 0,7 2 122,3-2-25,1 0 1,-1-1-1,1-1 1,9-2 24,-22 1 35,-1 1 0,0-2 0,0 1 0,-1-1 0,1 0 0,-1 0 0,1-1 0,-1 0 0,0 0 0,0 0 0,2-4-35,7-5 23,-1 0 1,0-1 0,7-12-24,27-60-136,-11 15-30,-36 64-24,1-8 1301,1 10-6463,-3 5 1876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1393,'0'0'517,"0"0"-167,0 0 15,0 0 158,0 0-163,0 0-264,0 0 8,0 0-2,4 5 4593,14 21-4441,-12-20-354,-2-2-54,1 0 1,-1 1-1,1-2 0,0 1 0,0-1 0,0 1 0,0-1 0,1-1 0,-1 1 1,2 0 153,1-3-3007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5330,'0'0'801,"0"0"-401,0 0-160,0 0 480,0 0 289,0 0-417,30 27-272,-19-16-112,0 0-96,-2-1-80,1-1-16,-4 1-16,-2 0 0,-1-3-448,-2 0-1104,-1-3-1394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2097,'0'0'2465,"0"0"-1937,0 0 721,0 0-705,0 0-32,26 60 81,-14-46-33,-1-1-272,1-3-176,-1-1-112,-2-4-112,-3-3-928,0-2-1121,-4 0-1665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5202,'0'0'849,"0"0"383,0 0-511,0 0-49,32 59-256,-18-47-240,-2-3-80,0 1-64,-3-4-32,-1 0-112,-2 0-672,-2-4-1265,-2-2-2017</inkml:trace>
  <inkml:trace contextRef="#ctx0" brushRef="#br0" timeOffset="1">7 64 3057,'0'0'1473,"0"0"-705,0 0 465,0 0-305,0 0-367,0 0-241,40 64-208,-30-56-64,-2-1-48,0 0-32,-2-3-624,-1-1-1249,-2-3-1793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4210,'0'0'672,"0"0"545,0 0-769,0 0 144,0 0-160,37 58-287,-28-53-145,-1-2-305,-1-1-1343,-2-2-1826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2897,'-7'31'577,"13"-25"-33,1 1 304,1-2 129,1 1-177,-1 0-272,0-1-336,-1-1-192,-2-1-96,0-3-1424,-3 0-2082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4002,'0'0'552,"0"0"-120,0 0-74,0 0 170,0 0 99,0 0-8,0 0-99,0 0-112,0 0-186,-19 33 989,16-29-1188,-1 0 1,-1 0-1,1 0 0,-1 0 0,1-1 1,-1 0-1,0 0 0,0 0 1,-1-1-1,1 1 0,-1-1 0,1 0 1,-1-1-1,1 0 0,-1 0 1,0 0-1,-4 0-23,-14 0-458,1-1 0,-1-1 0,-19-4 458,7 2-2504,30 2 949,2-1-790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2769,'0'0'1041,"0"0"-481,0 0 512,0 0-271,-69 19 47,53-16-31,1-2-401,1-1-224,1 0-144,0 0 112,3 0-96,-2-2-64,2-4-656,1 1-305,0 1-207,2-1-321,2 1 64,4 0-1664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0 864,'0'0'510,"0"0"-171,0 0-144,0 0 95,0 0 249,-3 8 171,2-4-588,0-1 1,0 0-1,-1 0 1,1 0 0,-1 0-1,0 0 1,0 0-1,0 0 1,0 0-1,0-1 1,-1 1-1,1-1 1,-1 0-1,0 1-122,-3 1 348,-1-1-1,1 1 1,-1-1 0,0 0-1,0-1 1,0 0-1,-5 1-347,-2 1 292,-1 0-45,-1 0-1,0-1 0,1 0 1,-1-1-1,-1-1-246,17-7-3735,1-1 144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3730,'0'0'848,"0"0"465,-81 22-257,52-15-79,1-3-81,3 1-448,4-3-128,5-2-320,7 0 0,4 0-544,5 0-816,0-8-1698,5 0-159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3794,'0'0'157,"0"0"603,0 0 236,-6 9-121,-2 1-548,0-1 1,0 1 0,-1-2 0,0 1-1,0-1 1,-1 0 0,0-1-1,0 0 1,-1-1 0,0 0-1,0-1 1,-2 1-328,-50 11 571,20-15-6139,40-3 2020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2657,'0'0'801,"0"0"447,0 0 113,0 0 191,-80 64-287,57-52-337,-3-2-479,0 0 175,1-3-144,5 0-272,3-4-160,1-2-48,2-1-496,2 0-448,3 0-1,3-5-928,4-3-800,2 0 1281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4338,'0'0'576,"0"0"369,0 0 111,0 0-175,-67 54-1,51-46-144,-3 1-287,-1-4-161,0 0-288,0 0 0,3-3-545,4-2-431,4 0-593,3 0-2529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3778,'0'0'560,"0"0"304,0 0 289,0 0 79,-57 60-255,40-47-33,1-2-367,-3-2-177,0 0-16,0-2-224,3-2-112,0-2-48,2-2-576,4-1-881,3 0-832,3-1-2385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4786,'0'0'1217,"0"0"143,0 0-95,-75 44-417,56-33-143,0-2-353,-1 1-112,3-4-160,1-1-80,0 1-224,1-4-544,2-1-913,2-1-944,4 0-2034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4194,'0'0'736,"0"0"193,0 0-433,0 0 176,-51 58 33,37-47-97,0 0-80,-1-4 224,0-1-415,3-2-225,1-3-112,3-1-561,1 0-1215,4-1-2274</inkml:trace>
  <inkml:trace contextRef="#ctx0" brushRef="#br0" timeOffset="1">210 0 3105,'0'0'2722,"0"0"-1506,0 0 33,0 0-161,-65 48-191,51-41-209,0 1-224,1-3-160,0-1-192,1-1-112,2-2-32,1-1-672,1 0-689,2-1-399,3-7-3219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4610,'0'0'672,"0"0"-15,0 0-161,0 0 160,0 0 65,0 0-353,-57 43-192,47-40-176,1-2-528,-1-1-1809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4594,'0'0'1217,"0"0"-113,0 0-432,0 0-223,14 59-145,-4-47 64,0 0-288,1-2-80,-1 0-80,-1-6-2225,-1-3-2321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4882,'0'0'1153,"0"0"-465,0 0 32,0 0-303,29 65 79,-15-50-304,1-3-112,-1-1-80,-1-4-80,-1-2-480,-5-4-1313,-1-1-3025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3474,'0'0'224,"0"0"-48,0 0 176,0 0-176,57 64-144,-41-56-32,-2-2-336,-1-3-3090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6675,'0'0'288,"0"0"481,0 0-273,21 61-416,-14-46-80,-1-3-208,-2-3-2241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4418,'0'0'496,"0"0"833,0 0-497,0 0 17,0 0 15,-66 55 112,53-48-319,-1-1 79,-1-2-384,-4-1-256,-1 0-96,-1-2-592,3-1-128,3 0-641,4 0-432,5-8-1024</inkml:trace>
  <inkml:trace contextRef="#ctx0" brushRef="#br0" timeOffset="1">172 69 3954,'0'0'1088,"0"0"337,-61 36-337,37-26-31,3-3-161,2-2-239,5-3-481,5 0 0,5-2-176,2 0-672,2 0-2402,0-8-3697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5122,'0'0'1233,"0"0"80,0 0 175,-64 35-191,51-29-529,2-2-496,-1 1-272,1-2-112,2-1-880,2-2-993,2 0-1601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 4018,'0'0'2289,"0"0"-1089,0 0 49,-64 32-385,49-25-399,-1-4-337,4 0-128,5-2-929,4-1-1408,3 0-3922</inkml:trace>
  <inkml:trace contextRef="#ctx0" brushRef="#br0" timeOffset="1">156 0 5939,'0'0'2033,"0"0"-1009,0 0 385,-78 39-385,61-29-512,2-2-271,0 0-177,4-2-64,4-3-337,1-2-975,5-1-1153,1 0-2418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8340,'0'0'1056,"0"0"-624,0 0-95,-64 28-193,60-28-144,4 0-208,0 0-849,0-11-7763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6995,'0'0'448,"0"0"657,0 0 544,-60 52 31,45-43-431,0 1-465,-2-3-544,3 0-175,4-4-65,0-2-657,4-1-1344,4 0-1440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4402,'0'0'2529,"0"0"-2257,0 0 945,0 0 31,-60 14-543,53-14-465,2 0-240,3 0-512,2-3-2242</inkml:trace>
  <inkml:trace contextRef="#ctx0" brushRef="#br0" timeOffset="1">127 1 2945,'0'0'3570,"0"0"-2882,0 0 577,0 0 15,-73 19-575,61-16-385,3 0-256,3-1-64,3-1-336,3-1-945,0 0-1008,0-2-3554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7668,'0'0'912,"0"0"336,0 0-399,0 0-545,0 0-192,0 0-112,-48 18-176,48-18-624,0 0-1057,0-2-4930</inkml:trace>
  <inkml:trace contextRef="#ctx0" brushRef="#br0" timeOffset="1">49 1 5683,'-21'7'352,"19"-7"48,-2 0 48,3 0 112,0 0-223,1 0-337,0 0-273,0 0-1759,0 1-2162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4066,'0'0'2289,"0"0"-2001,0 0 256,0 0-144,-65 31-255,55-26-145,0-3-737,7-2-2496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3682,'0'0'1104,"0"0"-47,0 0-337,-69 20-192,53-18-528,3-2-96,3 0-288,4 0-1089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 3073,'0'0'1009,"0"0"15,-61 5 273,41-3-609,2 0 161,3-1-529,3 0-192,4-1-96,3 0-16,3 0-16,2 0-448,0-6-2818,3-1-496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5523,'0'0'976,"0"0"96,0 0-431,-69 12-193,56-11-160,6-1-160,3 0-80,3 0-48,1 0-80,0 0-1969,1-6-736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2417,'0'0'2577,"0"0"-1824,0 0 559,0 0-175,0 0-113,-67 9-95,52-6-241,2-1-432,2 0-256,4-1 0,6-1-336,1 0-769,0 0-2000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16,'0'0'1123,"0"0"-237,0 0 197,0 0-18,0 0-220,0 0-236,0 0 55,0 0 67,0 0-75,0 0-64,0 0-117,0 0-144,0 0-101,0 0-76,0 0-82,0 0-45,0 0 2,0 0 3,0 0-2,0 0-9,0 0 6,0 0-9,0 0-2,0 0-16,0 0-64,0 0-10,0 0 20,0 0 6,0 0 3,0 0 2,0 0-37,0 0-64,8-3-1854,-4 3 4765,-4 125 23,0-67-4871,0-58-2174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4690,'0'0'1137,"0"0"415,0 0 401,-74 21-96,55-17-208,0 0-769,2 0-640,0 0-240,4-2-384,4-1-944,4-1-1410,5 0-1904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8132,'0'0'1088,"0"0"-688,0 0-320,0 0-64,0 0-16,0 0-16,-67 21-144,58-13-720,2-2-913,2-2-2769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7491,'0'0'833,"0"0"-657,0 0 96,0 0 112,0 0-144,0 0-96,14 58-128,-3-53-16,1-2-160,1-3-1729,-2 0-3665</inkml:trace>
  <inkml:trace contextRef="#ctx0" brushRef="#br0" timeOffset="1">83 1 7876,'0'0'480,"0"0"-448,0 0 48,0 0-80,0 0 32,0 0-80,22 51-64,-18-50-208,0-1-1473,-3 0-1457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1553,'33'20'2353,"-33"-10"-1825,0 0-528,0-3-1233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1249,'0'0'1363,"0"0"-61,0 0-342,0 0-354,0 0-257,-11 0 2937,-13 0-2583,-133 9-364,79-4-2836,98-4 6131,55 1-6836,58-5 3202,-131 3-322,4 0-421,-4-1-3419,-2 0 2498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1 368,'0'0'240,"0"0"147,0 0 3,0 0-425,-5 0-280,-67 5 743,-45-5 5870,54 0-5034,63 0-1074,0 0 10,0 0 11,0 0 13,0 0-40,0 0 3,0 0 77,0 0-88,0 0-213,0 0-100,0 0-100,0 0-64,7 0-3344,-2 0 639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 16,'0'0'85,"0"0"6,0 0-48,0 0 58,-4-4 9375,-12-10-9091,12 12-547,1 0 0,-1 1 1,0-1-1,-1 1 1,1 0-1,0 0 0,0 0 1,0 0-1,-1 1 0,1-1 1,0 1-1,0 0 1,-1 1-1,1-1 0,0 1 1,0 0-1,-1 0 1,1 0-1,0 1 162,2-2-33,0 0 1,0 1-1,0-1 0,0 1 0,0 0 1,0 0-1,1-1 0,-1 1 1,0 0-1,1 1 0,-1-1 1,0 0-1,1 0 0,0 1 0,-1-1 1,1 1-1,0-1 0,-1 1 1,1-1-1,0 1 0,0 0 1,1 0-1,-1-1 0,0 1 0,0 0 1,1 0-1,-1 0 0,1 0 1,0 0-1,0 0 0,-1 0 1,1 0-1,0 0 0,1 0 0,-1 0 33,-1 7 635,-1 15-234,2-23-349,0-1 1,-1 1-1,1-1 1,0 1-1,0-1 1,0 1-1,0-1 1,0 1-1,0-1 1,0 1-1,1-1 1,-1 1-1,0-1 1,0 1-1,0-1 1,0 1-1,1-1 1,-1 0 0,0 1-1,0-1 1,1 1-1,-1-1 1,0 0-1,1 1 1,-1-1-1,0 0 1,1 1-1,-1-1 1,0 0-1,1 1 1,-1-1-1,1 0-52,-1 0-2886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2049,'0'0'744,"0"0"-498,0 0-169,0 0 62,0 0-16,-41-32 5858,25 29-6050,0 1-1,-1 1 1,1 1 0,-3 0 69,3 0-22,15 1 37,0-1-1,0 1 0,0 0 1,-1-1-1,1 1 0,0 0 1,0 0-1,0 0 0,0 0 1,1 0-1,-1 0 1,0 0-1,0 0 0,0 0 1,1 0-1,-1 0 0,1 0 1,-1 1-1,1-1 0,-1 0 1,1 0-1,0 1 1,-1-1-1,1 0 0,0 1-14,-8 40 490,7-36-450,0 24-1929,2-30-873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5827,'0'0'1200,"0"0"-869,0 0-32,0 0 429,0 0 286,-5 0-150,2 1-808,-1 0 0,1-1-1,0 1 1,0 0-1,0 1 1,1-1 0,-1 0-1,0 1 1,0 0-1,1-1 1,-1 1 0,1 0-1,-1 0 1,1 1-1,0-1 1,0 0 0,0 1-1,0 0 1,0-1 0,1 1-1,-1 0 1,1 0-1,0 0 1,0-1 0,0 2-1,0-1 1,0 0-1,1 0 1,-1 0 0,1 0-1,0 0 1,0 1-56,28-21-1732,-22 12 776,3-3 427,0 0-1,1 1 0,0 0 0,6-2 530,-15 8 63,1 0 0,-1 0 1,1 0-1,0 0 0,-1 0 0,1 1 0,0-1 1,-1 1-1,1-1 0,0 1 0,-1 0 0,1 0 1,0-1-1,0 1 0,-1 0 0,1 1 0,0-1 1,0 0-1,-1 0 0,1 1 0,0-1 0,0 1 1,-1 0-1,1-1 0,-1 1 0,1 0 0,-1 0 1,1 0-1,-1 0 0,1 0 0,-1 0 0,0 0 1,1 2-64,-2-3 6,0 0 0,1 0 0,-1 0 0,0 0 0,0 0 0,0 0 0,0 0 1,0 1-1,0-1 0,0 0 0,0 0 0,0 0 0,1 0 0,-1 0 0,0 1 1,0-1-1,0 0 0,0 0 0,0 0 0,0 0 0,0 0 0,0 1 0,0-1 1,0 0-1,0 0 0,0 0 0,0 0 0,0 0 0,0 1 0,0-1 0,-1 0 0,1 0 1,0 0-1,0 0 0,0 0 0,0 0 0,0 1 0,0-1 0,0 0 0,0 0 1,0 0-1,-1 0 0,1 0 0,0 0 0,0 0 0,0 0 0,0 1 0,0-1 1,0 0-1,-1 0 0,1 0 0,0 0 0,0 0 0,0 0 0,0 0 0,0 0 1,-1 0-1,1 0 0,0 0 0,0 0 0,0 0 0,0 0 0,0 0-6,-18-2 115,-17-11 172,35 13-111,0 0 32,0 0-93,0 0-81,0 0-159,23 10 55,-12 3 87,14 15-38,-24-27 5,0 0 0,0 0 0,0-1 0,0 1 0,0 0-1,0-1 1,1 1 0,-1-1 0,0 1 0,0-1 0,1 1-1,-1-1 1,0 0 0,0 0 0,1 0 0,-1 0 0,0 0-1,1 0 1,-1 0 0,0 0 0,1 0 0,-1-1 0,0 1-1,0 0 1,1-1 16,-1 1-1,-1-1 0,0 1 0,1-1 0,-1 1-1,0-1 1,0 1 0,1-1 0,-1 1 0,0-1 0,0 0 0,0 1-1,0-1 1,0 1 0,0-1 0,0 1 0,0-1 0,0 1-1,0-1 1,0 0 0,0 1 0,0-1 0,0 1 0,0-1 0,-1 1-1,1-1 1,0 1 0,0-1 0,-1 1 0,1-1 0,0 1-1,-1-1 1,1 1 0,0-1 0,-1 1 0,1 0 0,-1-1 0,1 1-1,-1 0 1,1-1 0,0 1 0,-1 0 0,1 0 0,-1-1-1,0 1 2,-21-17-240,15 13 69,-1 1 0,-1-1 0,1 2-1,0-1 1,-1 1 0,1 0-1,-1 1 1,0 0 0,0 0-1,1 1 1,-1 0 0,0 1-1,0 0 1,0 0 171,6 1 38,0-1 1,0 1-1,0 0 0,1 0 0,-1 0 0,0 0 1,1 1-1,-1-1 0,1 1 0,0-1 1,0 1-1,0 0 0,0 0 0,0 0 1,1 0-1,-1 0 0,1 0 0,0 1 1,0-1-1,0 0 0,0 1 0,1-1 1,-1 0-1,1 1 0,0-1 0,0 1 1,0 0-39,16 10 805,-9-12-2936,-6-2-540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2849,'0'0'779,"0"0"-557,0 0 69,0 0 255,-20 37 2024,19-29-2373,1-1 0,0 0 0,1 0 0,-1 0 1,1 0-1,1 0 0,-1 0 0,1-1 0,0 1 1,1 0-1,0-1 0,1 4-197,4 7 106,0-5-135,16-8-197,-23-4 252,-1 0 36,-17-35-118,14-78-1868,2 114 1937,1-1-1,0 0 1,0 0 0,0 1 0,0-1-1,0 0 1,0 0 0,-1 1-1,1-1 1,0 0 0,0 0-1,0 0 1,-1 1 0,1-1-1,0 0 1,0 0 0,-1 0-1,1 0 1,0 1 0,0-1-1,-1 0 1,1 0 0,0 0-1,-1 0 1,1 0 0,0 0-1,0 0 1,-1 0 0,1 0-1,0 0 1,-1 0 0,1 0-1,0 0 1,-1 0 0,1 0-1,0 0 1,0 0 0,-1 0-1,1-1 1,0 1 0,0 0-1,-1 0 1,1 0 0,0 0-1,0-1 1,-1 1 0,1 0-1,0 0 1,0 0 0,0-1-1,0 1 1,-1 0 0,1 0-1,0-1 1,0 1 0,0 0-1,0-1 1,0 1 0,0 0-1,-1-1-12,0 15 122,-1-6-106,1 0-1,0-1 1,1 1-1,-1 0 1,2 0 0,-1-1-1,1 1 1,0 0 0,0 0-1,1-1 1,2 6-16,0-9-824,-1-2-1241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6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50 704,'0'0'553,"0"0"-159,0 0 4,0 0 138,0 0 30,0 0-182,0 0-251,0-28-2412,0 20 6717,-3 2-205,5 5-561,18 2-3542,276-1 1388,228 4-824,-348-10-982,-175 6 296,-1 0-19,40-6 822,-40 14-791,0 17 44,0-1 0,-1 0 1,-2 0-1,-1 1 1,-2 6-65,-15 37 18,17-38-2,1 0 0,1 1 0,2 0 0,2 16-16,0 19 14,0-18-8,3-1 0,1 1 0,4 5-6,-4-4-3,-2-1 0,-2 1-1,-3 29 4,0 9 21,1-87-24,0 0 27,-1 13-156,1-11 130,1-1 0,-1 1 0,0-1 0,0 1 0,0-1 0,0 1 0,0-1 0,0 1 0,0-1 0,0 1 0,-1 0 0,1-1-1,0 1 1,-1-1 0,0 0 0,1 1 0,-1-1 0,0 1 0,0-1 0,0 1 2,1-2 19,-1 0-30,1 1 0,0 0 0,-1-1 0,1 1 0,-1-1 0,1 1 0,-1-1 0,1 1 0,-1-1 0,1 1 0,-1-1 0,0 1 0,1-1 0,-1 0 0,0 1 0,1-1 0,-1 0 0,0 1 0,1-1 1,-1 0-1,0 0 0,1 0 0,-1 0 0,0 0 0,0 0 0,1 0 0,-1 0 0,0 0 0,0 0 11,-29-1 277,24 1-295,-388 2 21,217 11-115,123-11 82,-37 7 30,-34 9-5,56-7 50,20-5-34,49-6 2,0 0-42,0 0 8,-16 0 517,16-427 2001,-19 230-2385,7 87-128,7-180-389,5 290 386,0 0 24,0-44-352,0 44 329,0 0-6,0 0-51,0 0-90,0 0-41,0 0 51,0 0 81,0 0 31,0 0-21,0 0-8,0 0 69,0 0 19,0 0-8,0 0-29,0 0 2,0 0 3,0 0-2,0 0-62,0 0-307,0 0-643,0 0-934,0 0-1306,0 0-3203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2849,'0'0'526,"0"0"-38,0 0 187,0 0 240,0 0-104,0 0-357,0 0-235,0 0-81,31 23 2439,-7-13-2100,-38-21-9,-27-11-4694,41 22-1457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0 480,'0'0'1251,"0"0"-714,0 0-222,0 0 205,0 0 339,0 0 40,0 0-56,0 0-165,0 0-281,-4 9 3702,-9 28-3425,10-26-484,-4 17-366,12-23-206,10-13-178,-13 6 354,1 0 0,-1 0 0,0 0 0,0 0 0,0 0 0,0-1 0,0 1 0,0-1 0,-1 1 0,1-1 0,-1 0 0,1-1 206,2-25 2173,-7 28-1037,-4 10-1050,-4 9-297,4-2 193,3-5 102,10-24-123,-4 9-212,-1-1 0,1 0 0,-1 0 0,0 0 1,0 0-1,-1 1 0,0-1 0,1 0 1,-2-4 250,1 9 248,-3 3-3711,3 1 293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0 624,'0'0'1548,"0"0"-428,0 0-197,0 0-90,0 0-124,0 0-79,0 0-145,0 0-84,0 0-33,0 40 2937,0-30-3236,0-1-1,1 0 0,0 0 0,1 0 0,0 0 0,0 0 1,1 0-1,0-1 0,3 7-68,-2-7 25,7 27 81,-11-35-56,0 0 36,0 0-4,0 0-7,0 0-27,0 0-21,0 0 13,46 0 614,-42 0-682,0 1 1,-1 0 0,1 0 0,-1 0-1,1 0 1,-1 0 0,1 1 0,-1-1 0,0 1-1,0 0 1,0 0 0,0 0 0,0 1 0,0-1-1,0 1 1,-1 0 0,1-1 0,-1 1-1,0 0 1,0 0 0,0 0 0,0 1 0,-1-1-1,1 0 1,-1 1 0,0-1 0,0 1 0,0 0-1,0-1 1,0 4 27,-2-6-28,1 0-1,-1 1 1,0-1 0,1-1-1,-1 1 1,0 0-1,0 0 1,1 0 0,-1 0-1,0 0 1,0-1 0,0 1-1,0 0 1,0-1-1,0 1 1,0-1 0,0 1-1,0-1 1,-1 1 0,1-1-1,0 0 1,0 0-1,0 0 1,0 1 0,0-1-1,-1 0 1,1 0 0,0-1-1,0 1 1,0 0-1,-1 0 1,1 0 0,0-1-1,0 1 1,0-1 28,-4 1-93,-1-1-1,1 0 1,0 0 0,0 0 0,0-1-1,0 0 1,-5-2 93,-44-45-461,23 18-276,29 29 789,0 1-1,-1 0 0,1 0 1,0 0-1,0 0 1,-1 0-1,1 0 1,0 1-1,-1-1 0,1 1 1,-1-1-1,0 1-51,-21-8 453,23 8-418,1 0-3,0 0-3,0 0-10,0 0-1,42-1-1410,-26-1 872,-9 1 531,-1 0-1,1 1 1,-1 0-1,1 0 1,-1 0 0,0 1-1,1 0 1,-1 0 0,0 0-1,4 2-10,-3 4 2363,-26-11-2750,-6-1-428,25 6 790,-1 1 0,1-1 0,0 0 0,0 1 0,0-1 0,1 0 0,-1 1 0,0-1 0,0 0 0,1 1 0,-1-1 0,1 0 1,-1 0-1,1 1 0,0-1 0,-1 0 0,1 0 0,0 0 0,0 0 0,0 0 0,0 0 0,0 0 0,0 0 25,16 10 888,-28-13 1903,10 0-4647,15 5 1371,21 11-1138,-57-24 1876,11 5-1053,23 10 328,2 4-16,-13-3 1782,-25 0 3654,12-6-7425,9 0 224,-2 0-3069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1 992,'0'0'918,"0"0"-216,0 0-227,0 0-22,0 0 124,0 2 4735,0 3-3342,-1-1-3936,1-2-4527,0-2 4129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0 1 1777</inkml:trace>
  <inkml:trace contextRef="#ctx0" brushRef="#br0" timeOffset="1">0 1 1777,'6'13'1537,"-6"-13"-1057,0 0-160,0 0-224,0 0-96,0 0-128,0 0-448,0 0-433,0 0-191,0 0 127,0 0 1073,0 0 336,0 0-336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12 704,'0'0'1414,"0"0"-691,0 0 30,0 0 34,0 0 106,-1-11 5385,-7 26-6101,-1 0 0,0 0 0,-1-1 0,-3 3-177,2-4-61,1 2-1,1-1 0,0 1 0,-2 5 62,11-21-33,0 1 0,0 0 0,0-1 0,0 1 0,0-1-1,0 1 1,0-1 0,0 1 0,0 0 0,0-1 0,0 1-1,-1-1 1,1 1 0,0 0 0,0-1 0,-1 1-1,1 0 1,0-1 0,0 1 0,-1 0 0,1-1 0,0 1-1,-1 0 1,1 0 0,0-1 0,-1 1 0,1 0 0,-1 0-1,1 0 1,0-1 0,-1 1 0,1 0 0,-1 0-1,1 0 1,-1 0 0,1 0 0,0 0 33,-32-7-626,-33 6-90,62 2 744,1-1-1,0 1 1,-1 0-1,1 0 1,0 0 0,0 0-1,0 0 1,0 1-1,0-1 1,0 1-1,0-1 1,0 1-1,0 0 1,1 0-1,-1 0 1,1-1-1,-1 1 1,1 1-1,0-1 1,0 0-1,0 0 1,0 0 0,0 1-1,1-1 1,-1 0-1,0 2-27,-1 8 220,0-1 0,1 1 0,0 0 1,1 11-221,0-22 55,1 0-49,-1-1 1,1 1 0,0-1-1,0 1 1,-1-1-1,1 0 1,0 1-1,0-1 1,0 0 0,-1 0-1,1 0 1,0 0-1,0 0 1,0 0 0,0 0-1,-1 0 1,1 0-1,0 0 1,0 0 0,0 0-1,0 0 1,-1-1-1,1 1 1,0 0-1,0-1-6,24-6 137,-14 2-221,-1-1 0,1 0 0,-1 0 0,0-1 0,6-7 84,34-20-281,-30 18 469,-21 15-181,1 0-1,0 1 1,-1-1-1,1 1 1,-1 0-1,1-1 1,-1 1 0,1-1-1,-1 1 1,1 0-1,-1-1 1,1 1-1,-1 0 1,1-1-1,-1 1 1,0 0-1,1 0 1,-1 0-1,1-1 1,-1 1-1,0 0 1,1 0-1,-1 0 1,0 0-1,1 0 1,-1 0-1,0 0 1,1 1-1,-1-1 1,0 0 0,1 0-1,-1 1-6,-6-2 14,0 1 1,1 1-1,-1-1 0,0 1 1,1 0-1,-1 0 0,1 1 1,-1 0-1,1 0 0,0 1 0,-6 2-14,-1-2-1441,-16 12 2437,44-27-3132,-23 26 4056,-7 11-1408,20-24-1453,11-11-68,0 0 538,-28 30 1777,11-19-1253,1-1-23,1-2-227,0 0 1,0 0-1,0 0 0,0 0 1,0 0-1,0 0 1,0 0-1,1 1 1,-1-1-1,1 0 1,-1 1-1,1-1 1,0 1-1,-1-1 1,1 1-1,0 0 0,0 0 1,1 0 196,8-8-1838,-11 9 1640,-39 22 4003,21-14-2734,26-14-3659,15-7 56,-11 9 4262,-12 4-828,0 0 3,0 0-335,0 0-308,-2 11 573,18-31-2545,8 3-424,-41 28 5356,1 1-2825,32-16-4022,-16 4 3660,0 0 37,0 0 120,0 0 344,-1 0-255,0-1 1,-1 1-1,1 0 0,0 0 0,-1 0 0,1 0 1,0 0-1,0 0 0,-1 1 0,1-1 0,0 0 1,0 1-1,-1-1 0,1 1 0,0-1 0,0 1 1,-1 0-282,-10 3-326,5-1-3883,8-3 100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hyperlink" Target="https://miro.medium.com/max/1200/1*DToc0STVr1RPJ37mkL3Jcg.p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png"/><Relationship Id="rId117" Type="http://schemas.openxmlformats.org/officeDocument/2006/relationships/image" Target="../media/image270.png"/><Relationship Id="rId21" Type="http://schemas.openxmlformats.org/officeDocument/2006/relationships/customXml" Target="../ink/ink15.xml"/><Relationship Id="rId42" Type="http://schemas.openxmlformats.org/officeDocument/2006/relationships/customXml" Target="../ink/ink25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256.png"/><Relationship Id="rId112" Type="http://schemas.openxmlformats.org/officeDocument/2006/relationships/customXml" Target="../ink/ink59.xml"/><Relationship Id="rId133" Type="http://schemas.openxmlformats.org/officeDocument/2006/relationships/image" Target="../media/image278.png"/><Relationship Id="rId138" Type="http://schemas.openxmlformats.org/officeDocument/2006/relationships/customXml" Target="../ink/ink72.xml"/><Relationship Id="rId154" Type="http://schemas.openxmlformats.org/officeDocument/2006/relationships/customXml" Target="../ink/ink80.xml"/><Relationship Id="rId159" Type="http://schemas.openxmlformats.org/officeDocument/2006/relationships/image" Target="../media/image291.png"/><Relationship Id="rId175" Type="http://schemas.openxmlformats.org/officeDocument/2006/relationships/image" Target="../media/image299.png"/><Relationship Id="rId170" Type="http://schemas.openxmlformats.org/officeDocument/2006/relationships/customXml" Target="../ink/ink88.xml"/><Relationship Id="rId16" Type="http://schemas.openxmlformats.org/officeDocument/2006/relationships/image" Target="../media/image220.png"/><Relationship Id="rId107" Type="http://schemas.openxmlformats.org/officeDocument/2006/relationships/image" Target="../media/image265.png"/><Relationship Id="rId11" Type="http://schemas.openxmlformats.org/officeDocument/2006/relationships/customXml" Target="../ink/ink10.xml"/><Relationship Id="rId32" Type="http://schemas.openxmlformats.org/officeDocument/2006/relationships/image" Target="../media/image228.png"/><Relationship Id="rId37" Type="http://schemas.openxmlformats.org/officeDocument/2006/relationships/customXml" Target="../ink/ink23.xml"/><Relationship Id="rId53" Type="http://schemas.openxmlformats.org/officeDocument/2006/relationships/image" Target="../media/image2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251.png"/><Relationship Id="rId102" Type="http://schemas.openxmlformats.org/officeDocument/2006/relationships/customXml" Target="../ink/ink54.xml"/><Relationship Id="rId123" Type="http://schemas.openxmlformats.org/officeDocument/2006/relationships/image" Target="../media/image273.png"/><Relationship Id="rId128" Type="http://schemas.openxmlformats.org/officeDocument/2006/relationships/customXml" Target="../ink/ink67.xml"/><Relationship Id="rId144" Type="http://schemas.openxmlformats.org/officeDocument/2006/relationships/customXml" Target="../ink/ink75.xml"/><Relationship Id="rId149" Type="http://schemas.openxmlformats.org/officeDocument/2006/relationships/image" Target="../media/image286.png"/><Relationship Id="rId5" Type="http://schemas.openxmlformats.org/officeDocument/2006/relationships/hyperlink" Target="https://gfycat.com/ru/grandslimybadger-3brown1blue-mathematics-three-one" TargetMode="External"/><Relationship Id="rId90" Type="http://schemas.openxmlformats.org/officeDocument/2006/relationships/customXml" Target="../ink/ink48.xml"/><Relationship Id="rId95" Type="http://schemas.openxmlformats.org/officeDocument/2006/relationships/image" Target="../media/image259.png"/><Relationship Id="rId160" Type="http://schemas.openxmlformats.org/officeDocument/2006/relationships/customXml" Target="../ink/ink83.xml"/><Relationship Id="rId165" Type="http://schemas.openxmlformats.org/officeDocument/2006/relationships/image" Target="../media/image294.png"/><Relationship Id="rId181" Type="http://schemas.openxmlformats.org/officeDocument/2006/relationships/image" Target="../media/image302.png"/><Relationship Id="rId22" Type="http://schemas.openxmlformats.org/officeDocument/2006/relationships/image" Target="../media/image223.png"/><Relationship Id="rId27" Type="http://schemas.openxmlformats.org/officeDocument/2006/relationships/customXml" Target="../ink/ink18.xml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18" Type="http://schemas.openxmlformats.org/officeDocument/2006/relationships/customXml" Target="../ink/ink62.xml"/><Relationship Id="rId134" Type="http://schemas.openxmlformats.org/officeDocument/2006/relationships/customXml" Target="../ink/ink70.xml"/><Relationship Id="rId139" Type="http://schemas.openxmlformats.org/officeDocument/2006/relationships/image" Target="../media/image281.png"/><Relationship Id="rId80" Type="http://schemas.openxmlformats.org/officeDocument/2006/relationships/customXml" Target="../ink/ink43.xml"/><Relationship Id="rId85" Type="http://schemas.openxmlformats.org/officeDocument/2006/relationships/image" Target="../media/image254.png"/><Relationship Id="rId150" Type="http://schemas.openxmlformats.org/officeDocument/2006/relationships/customXml" Target="../ink/ink78.xml"/><Relationship Id="rId155" Type="http://schemas.openxmlformats.org/officeDocument/2006/relationships/image" Target="../media/image289.png"/><Relationship Id="rId171" Type="http://schemas.openxmlformats.org/officeDocument/2006/relationships/image" Target="../media/image297.png"/><Relationship Id="rId176" Type="http://schemas.openxmlformats.org/officeDocument/2006/relationships/customXml" Target="../ink/ink91.xml"/><Relationship Id="rId12" Type="http://schemas.openxmlformats.org/officeDocument/2006/relationships/image" Target="../media/image218.png"/><Relationship Id="rId17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image" Target="../media/image231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08" Type="http://schemas.openxmlformats.org/officeDocument/2006/relationships/customXml" Target="../ink/ink57.xml"/><Relationship Id="rId124" Type="http://schemas.openxmlformats.org/officeDocument/2006/relationships/customXml" Target="../ink/ink65.xml"/><Relationship Id="rId129" Type="http://schemas.openxmlformats.org/officeDocument/2006/relationships/image" Target="../media/image276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249.png"/><Relationship Id="rId91" Type="http://schemas.openxmlformats.org/officeDocument/2006/relationships/image" Target="../media/image257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284.png"/><Relationship Id="rId161" Type="http://schemas.openxmlformats.org/officeDocument/2006/relationships/image" Target="../media/image292.png"/><Relationship Id="rId166" Type="http://schemas.openxmlformats.org/officeDocument/2006/relationships/customXml" Target="../ink/ink86.xml"/><Relationship Id="rId182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23" Type="http://schemas.openxmlformats.org/officeDocument/2006/relationships/customXml" Target="../ink/ink16.xml"/><Relationship Id="rId28" Type="http://schemas.openxmlformats.org/officeDocument/2006/relationships/image" Target="../media/image226.png"/><Relationship Id="rId49" Type="http://schemas.openxmlformats.org/officeDocument/2006/relationships/image" Target="../media/image236.png"/><Relationship Id="rId114" Type="http://schemas.openxmlformats.org/officeDocument/2006/relationships/customXml" Target="../ink/ink60.xml"/><Relationship Id="rId119" Type="http://schemas.openxmlformats.org/officeDocument/2006/relationships/image" Target="../media/image271.png"/><Relationship Id="rId60" Type="http://schemas.openxmlformats.org/officeDocument/2006/relationships/customXml" Target="../ink/ink33.xml"/><Relationship Id="rId65" Type="http://schemas.openxmlformats.org/officeDocument/2006/relationships/image" Target="../media/image244.png"/><Relationship Id="rId81" Type="http://schemas.openxmlformats.org/officeDocument/2006/relationships/image" Target="../media/image252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279.png"/><Relationship Id="rId151" Type="http://schemas.openxmlformats.org/officeDocument/2006/relationships/image" Target="../media/image287.png"/><Relationship Id="rId156" Type="http://schemas.openxmlformats.org/officeDocument/2006/relationships/customXml" Target="../ink/ink81.xml"/><Relationship Id="rId177" Type="http://schemas.openxmlformats.org/officeDocument/2006/relationships/image" Target="../media/image300.png"/><Relationship Id="rId4" Type="http://schemas.openxmlformats.org/officeDocument/2006/relationships/hyperlink" Target="https://www.sdvor.com/articles/new/5/" TargetMode="External"/><Relationship Id="rId9" Type="http://schemas.openxmlformats.org/officeDocument/2006/relationships/customXml" Target="../ink/ink9.xml"/><Relationship Id="rId172" Type="http://schemas.openxmlformats.org/officeDocument/2006/relationships/customXml" Target="../ink/ink89.xml"/><Relationship Id="rId180" Type="http://schemas.openxmlformats.org/officeDocument/2006/relationships/customXml" Target="../ink/ink93.xml"/><Relationship Id="rId13" Type="http://schemas.openxmlformats.org/officeDocument/2006/relationships/customXml" Target="../ink/ink11.xml"/><Relationship Id="rId18" Type="http://schemas.openxmlformats.org/officeDocument/2006/relationships/image" Target="../media/image221.png"/><Relationship Id="rId39" Type="http://schemas.openxmlformats.org/officeDocument/2006/relationships/customXml" Target="../ink/ink24.xml"/><Relationship Id="rId109" Type="http://schemas.openxmlformats.org/officeDocument/2006/relationships/image" Target="../media/image266.png"/><Relationship Id="rId34" Type="http://schemas.openxmlformats.org/officeDocument/2006/relationships/image" Target="../media/image229.png"/><Relationship Id="rId50" Type="http://schemas.openxmlformats.org/officeDocument/2006/relationships/customXml" Target="../ink/ink28.xml"/><Relationship Id="rId55" Type="http://schemas.openxmlformats.org/officeDocument/2006/relationships/image" Target="../media/image239.png"/><Relationship Id="rId76" Type="http://schemas.openxmlformats.org/officeDocument/2006/relationships/customXml" Target="../ink/ink41.xml"/><Relationship Id="rId97" Type="http://schemas.openxmlformats.org/officeDocument/2006/relationships/image" Target="../media/image260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146" Type="http://schemas.openxmlformats.org/officeDocument/2006/relationships/customXml" Target="../ink/ink76.xml"/><Relationship Id="rId167" Type="http://schemas.openxmlformats.org/officeDocument/2006/relationships/image" Target="../media/image295.png"/><Relationship Id="rId7" Type="http://schemas.openxmlformats.org/officeDocument/2006/relationships/customXml" Target="../ink/ink8.xml"/><Relationship Id="rId71" Type="http://schemas.openxmlformats.org/officeDocument/2006/relationships/image" Target="../media/image247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183" Type="http://schemas.openxmlformats.org/officeDocument/2006/relationships/customXml" Target="../ink/ink95.xml"/><Relationship Id="rId2" Type="http://schemas.openxmlformats.org/officeDocument/2006/relationships/image" Target="../media/image33.png"/><Relationship Id="rId29" Type="http://schemas.openxmlformats.org/officeDocument/2006/relationships/customXml" Target="../ink/ink19.xml"/><Relationship Id="rId24" Type="http://schemas.openxmlformats.org/officeDocument/2006/relationships/image" Target="../media/image224.png"/><Relationship Id="rId40" Type="http://schemas.openxmlformats.org/officeDocument/2006/relationships/image" Target="../media/image232.png"/><Relationship Id="rId45" Type="http://schemas.openxmlformats.org/officeDocument/2006/relationships/image" Target="../media/image234.png"/><Relationship Id="rId66" Type="http://schemas.openxmlformats.org/officeDocument/2006/relationships/customXml" Target="../ink/ink36.xml"/><Relationship Id="rId87" Type="http://schemas.openxmlformats.org/officeDocument/2006/relationships/image" Target="../media/image255.png"/><Relationship Id="rId110" Type="http://schemas.openxmlformats.org/officeDocument/2006/relationships/customXml" Target="../ink/ink58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71.xml"/><Relationship Id="rId157" Type="http://schemas.openxmlformats.org/officeDocument/2006/relationships/image" Target="../media/image290.png"/><Relationship Id="rId178" Type="http://schemas.openxmlformats.org/officeDocument/2006/relationships/customXml" Target="../ink/ink92.xml"/><Relationship Id="rId61" Type="http://schemas.openxmlformats.org/officeDocument/2006/relationships/image" Target="../media/image242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73" Type="http://schemas.openxmlformats.org/officeDocument/2006/relationships/image" Target="../media/image298.png"/><Relationship Id="rId19" Type="http://schemas.openxmlformats.org/officeDocument/2006/relationships/customXml" Target="../ink/ink14.xml"/><Relationship Id="rId14" Type="http://schemas.openxmlformats.org/officeDocument/2006/relationships/image" Target="../media/image219.png"/><Relationship Id="rId30" Type="http://schemas.openxmlformats.org/officeDocument/2006/relationships/image" Target="../media/image227.png"/><Relationship Id="rId35" Type="http://schemas.openxmlformats.org/officeDocument/2006/relationships/customXml" Target="../ink/ink22.xml"/><Relationship Id="rId56" Type="http://schemas.openxmlformats.org/officeDocument/2006/relationships/customXml" Target="../ink/ink31.xml"/><Relationship Id="rId77" Type="http://schemas.openxmlformats.org/officeDocument/2006/relationships/image" Target="../media/image250.png"/><Relationship Id="rId100" Type="http://schemas.openxmlformats.org/officeDocument/2006/relationships/customXml" Target="../ink/ink53.xml"/><Relationship Id="rId105" Type="http://schemas.openxmlformats.org/officeDocument/2006/relationships/image" Target="../media/image264.png"/><Relationship Id="rId126" Type="http://schemas.openxmlformats.org/officeDocument/2006/relationships/customXml" Target="../ink/ink66.xml"/><Relationship Id="rId147" Type="http://schemas.openxmlformats.org/officeDocument/2006/relationships/image" Target="../media/image285.png"/><Relationship Id="rId168" Type="http://schemas.openxmlformats.org/officeDocument/2006/relationships/customXml" Target="../ink/ink87.xml"/><Relationship Id="rId8" Type="http://schemas.openxmlformats.org/officeDocument/2006/relationships/image" Target="../media/image216.png"/><Relationship Id="rId51" Type="http://schemas.openxmlformats.org/officeDocument/2006/relationships/image" Target="../media/image237.png"/><Relationship Id="rId72" Type="http://schemas.openxmlformats.org/officeDocument/2006/relationships/customXml" Target="../ink/ink39.xml"/><Relationship Id="rId93" Type="http://schemas.openxmlformats.org/officeDocument/2006/relationships/image" Target="../media/image258.png"/><Relationship Id="rId98" Type="http://schemas.openxmlformats.org/officeDocument/2006/relationships/customXml" Target="../ink/ink52.xml"/><Relationship Id="rId121" Type="http://schemas.openxmlformats.org/officeDocument/2006/relationships/image" Target="../media/image272.png"/><Relationship Id="rId142" Type="http://schemas.openxmlformats.org/officeDocument/2006/relationships/customXml" Target="../ink/ink74.xml"/><Relationship Id="rId163" Type="http://schemas.openxmlformats.org/officeDocument/2006/relationships/image" Target="../media/image293.png"/><Relationship Id="rId184" Type="http://schemas.openxmlformats.org/officeDocument/2006/relationships/image" Target="../media/image303.png"/><Relationship Id="rId3" Type="http://schemas.microsoft.com/office/2007/relationships/hdphoto" Target="../media/hdphoto1.wdp"/><Relationship Id="rId25" Type="http://schemas.openxmlformats.org/officeDocument/2006/relationships/customXml" Target="../ink/ink17.xml"/><Relationship Id="rId46" Type="http://schemas.openxmlformats.org/officeDocument/2006/relationships/customXml" Target="../ink/ink26.xml"/><Relationship Id="rId67" Type="http://schemas.openxmlformats.org/officeDocument/2006/relationships/image" Target="../media/image245.png"/><Relationship Id="rId116" Type="http://schemas.openxmlformats.org/officeDocument/2006/relationships/customXml" Target="../ink/ink61.xml"/><Relationship Id="rId137" Type="http://schemas.openxmlformats.org/officeDocument/2006/relationships/image" Target="../media/image280.png"/><Relationship Id="rId158" Type="http://schemas.openxmlformats.org/officeDocument/2006/relationships/customXml" Target="../ink/ink82.xml"/><Relationship Id="rId20" Type="http://schemas.openxmlformats.org/officeDocument/2006/relationships/image" Target="../media/image22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253.png"/><Relationship Id="rId88" Type="http://schemas.openxmlformats.org/officeDocument/2006/relationships/customXml" Target="../ink/ink47.xml"/><Relationship Id="rId111" Type="http://schemas.openxmlformats.org/officeDocument/2006/relationships/image" Target="../media/image267.png"/><Relationship Id="rId132" Type="http://schemas.openxmlformats.org/officeDocument/2006/relationships/customXml" Target="../ink/ink69.xml"/><Relationship Id="rId153" Type="http://schemas.openxmlformats.org/officeDocument/2006/relationships/image" Target="../media/image288.png"/><Relationship Id="rId174" Type="http://schemas.openxmlformats.org/officeDocument/2006/relationships/customXml" Target="../ink/ink90.xml"/><Relationship Id="rId179" Type="http://schemas.openxmlformats.org/officeDocument/2006/relationships/image" Target="../media/image301.png"/><Relationship Id="rId15" Type="http://schemas.openxmlformats.org/officeDocument/2006/relationships/customXml" Target="../ink/ink12.xml"/><Relationship Id="rId36" Type="http://schemas.openxmlformats.org/officeDocument/2006/relationships/image" Target="../media/image230.png"/><Relationship Id="rId57" Type="http://schemas.openxmlformats.org/officeDocument/2006/relationships/image" Target="../media/image240.png"/><Relationship Id="rId106" Type="http://schemas.openxmlformats.org/officeDocument/2006/relationships/customXml" Target="../ink/ink56.xml"/><Relationship Id="rId127" Type="http://schemas.openxmlformats.org/officeDocument/2006/relationships/image" Target="../media/image275.png"/><Relationship Id="rId10" Type="http://schemas.openxmlformats.org/officeDocument/2006/relationships/image" Target="../media/image217.png"/><Relationship Id="rId31" Type="http://schemas.openxmlformats.org/officeDocument/2006/relationships/customXml" Target="../ink/ink20.xml"/><Relationship Id="rId52" Type="http://schemas.openxmlformats.org/officeDocument/2006/relationships/customXml" Target="../ink/ink29.xml"/><Relationship Id="rId73" Type="http://schemas.openxmlformats.org/officeDocument/2006/relationships/image" Target="../media/image248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.xml"/><Relationship Id="rId143" Type="http://schemas.openxmlformats.org/officeDocument/2006/relationships/image" Target="../media/image283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296.png"/><Relationship Id="rId185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127.xml"/><Relationship Id="rId84" Type="http://schemas.openxmlformats.org/officeDocument/2006/relationships/image" Target="../media/image345.png"/><Relationship Id="rId138" Type="http://schemas.openxmlformats.org/officeDocument/2006/relationships/customXml" Target="../ink/ink165.xml"/><Relationship Id="rId159" Type="http://schemas.openxmlformats.org/officeDocument/2006/relationships/image" Target="../media/image382.png"/><Relationship Id="rId170" Type="http://schemas.openxmlformats.org/officeDocument/2006/relationships/customXml" Target="../ink/ink181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208.xml"/><Relationship Id="rId107" Type="http://schemas.openxmlformats.org/officeDocument/2006/relationships/customXml" Target="../ink/ink149.xml"/><Relationship Id="rId11" Type="http://schemas.openxmlformats.org/officeDocument/2006/relationships/image" Target="../media/image3090.png"/><Relationship Id="rId32" Type="http://schemas.openxmlformats.org/officeDocument/2006/relationships/customXml" Target="../ink/ink111.xml"/><Relationship Id="rId53" Type="http://schemas.openxmlformats.org/officeDocument/2006/relationships/customXml" Target="../ink/ink122.xml"/><Relationship Id="rId74" Type="http://schemas.openxmlformats.org/officeDocument/2006/relationships/image" Target="../media/image340.png"/><Relationship Id="rId128" Type="http://schemas.openxmlformats.org/officeDocument/2006/relationships/customXml" Target="../ink/ink160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143.xml"/><Relationship Id="rId160" Type="http://schemas.openxmlformats.org/officeDocument/2006/relationships/customXml" Target="../ink/ink176.xml"/><Relationship Id="rId181" Type="http://schemas.openxmlformats.org/officeDocument/2006/relationships/image" Target="../media/image393.png"/><Relationship Id="rId216" Type="http://schemas.openxmlformats.org/officeDocument/2006/relationships/customXml" Target="../ink/ink203.xml"/><Relationship Id="rId22" Type="http://schemas.openxmlformats.org/officeDocument/2006/relationships/customXml" Target="../ink/ink106.xml"/><Relationship Id="rId27" Type="http://schemas.openxmlformats.org/officeDocument/2006/relationships/image" Target="../media/image3170.png"/><Relationship Id="rId43" Type="http://schemas.openxmlformats.org/officeDocument/2006/relationships/customXml" Target="../ink/ink117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130.xml"/><Relationship Id="rId113" Type="http://schemas.openxmlformats.org/officeDocument/2006/relationships/customXml" Target="../ink/ink152.xml"/><Relationship Id="rId118" Type="http://schemas.openxmlformats.org/officeDocument/2006/relationships/customXml" Target="../ink/ink155.xml"/><Relationship Id="rId134" Type="http://schemas.openxmlformats.org/officeDocument/2006/relationships/customXml" Target="../ink/ink163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138.xml"/><Relationship Id="rId150" Type="http://schemas.openxmlformats.org/officeDocument/2006/relationships/customXml" Target="../ink/ink171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191.xml"/><Relationship Id="rId197" Type="http://schemas.openxmlformats.org/officeDocument/2006/relationships/image" Target="../media/image401.png"/><Relationship Id="rId206" Type="http://schemas.openxmlformats.org/officeDocument/2006/relationships/customXml" Target="../ink/ink198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206.xml"/><Relationship Id="rId12" Type="http://schemas.openxmlformats.org/officeDocument/2006/relationships/customXml" Target="../ink/ink101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114.xml"/><Relationship Id="rId59" Type="http://schemas.openxmlformats.org/officeDocument/2006/relationships/customXml" Target="../ink/ink125.xml"/><Relationship Id="rId103" Type="http://schemas.openxmlformats.org/officeDocument/2006/relationships/customXml" Target="../ink/ink147.xml"/><Relationship Id="rId108" Type="http://schemas.openxmlformats.org/officeDocument/2006/relationships/image" Target="../media/image357.png"/><Relationship Id="rId124" Type="http://schemas.openxmlformats.org/officeDocument/2006/relationships/customXml" Target="../ink/ink158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133.xml"/><Relationship Id="rId91" Type="http://schemas.openxmlformats.org/officeDocument/2006/relationships/customXml" Target="../ink/ink141.xml"/><Relationship Id="rId96" Type="http://schemas.openxmlformats.org/officeDocument/2006/relationships/image" Target="../media/image351.png"/><Relationship Id="rId140" Type="http://schemas.openxmlformats.org/officeDocument/2006/relationships/customXml" Target="../ink/ink166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179.xml"/><Relationship Id="rId182" Type="http://schemas.openxmlformats.org/officeDocument/2006/relationships/customXml" Target="../ink/ink186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.xml"/><Relationship Id="rId212" Type="http://schemas.openxmlformats.org/officeDocument/2006/relationships/customXml" Target="../ink/ink201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109.xml"/><Relationship Id="rId49" Type="http://schemas.openxmlformats.org/officeDocument/2006/relationships/customXml" Target="../ink/ink120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128.xml"/><Relationship Id="rId81" Type="http://schemas.openxmlformats.org/officeDocument/2006/relationships/customXml" Target="../ink/ink136.xml"/><Relationship Id="rId86" Type="http://schemas.openxmlformats.org/officeDocument/2006/relationships/image" Target="../media/image346.png"/><Relationship Id="rId130" Type="http://schemas.openxmlformats.org/officeDocument/2006/relationships/customXml" Target="../ink/ink161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174.xml"/><Relationship Id="rId177" Type="http://schemas.openxmlformats.org/officeDocument/2006/relationships/image" Target="../media/image391.png"/><Relationship Id="rId198" Type="http://schemas.openxmlformats.org/officeDocument/2006/relationships/customXml" Target="../ink/ink194.xml"/><Relationship Id="rId172" Type="http://schemas.openxmlformats.org/officeDocument/2006/relationships/customXml" Target="../ink/ink182.xml"/><Relationship Id="rId193" Type="http://schemas.openxmlformats.org/officeDocument/2006/relationships/image" Target="../media/image399.png"/><Relationship Id="rId202" Type="http://schemas.openxmlformats.org/officeDocument/2006/relationships/customXml" Target="../ink/ink196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209.xml"/><Relationship Id="rId13" Type="http://schemas.openxmlformats.org/officeDocument/2006/relationships/image" Target="../media/image3100.png"/><Relationship Id="rId18" Type="http://schemas.openxmlformats.org/officeDocument/2006/relationships/customXml" Target="../ink/ink104.xml"/><Relationship Id="rId39" Type="http://schemas.openxmlformats.org/officeDocument/2006/relationships/customXml" Target="../ink/ink115.xml"/><Relationship Id="rId109" Type="http://schemas.openxmlformats.org/officeDocument/2006/relationships/customXml" Target="../ink/ink150.xml"/><Relationship Id="rId34" Type="http://schemas.openxmlformats.org/officeDocument/2006/relationships/customXml" Target="../ink/ink112.xml"/><Relationship Id="rId50" Type="http://schemas.openxmlformats.org/officeDocument/2006/relationships/image" Target="../media/image328.png"/><Relationship Id="rId55" Type="http://schemas.openxmlformats.org/officeDocument/2006/relationships/customXml" Target="../ink/ink123.xml"/><Relationship Id="rId76" Type="http://schemas.openxmlformats.org/officeDocument/2006/relationships/image" Target="../media/image341.png"/><Relationship Id="rId97" Type="http://schemas.openxmlformats.org/officeDocument/2006/relationships/customXml" Target="../ink/ink144.xml"/><Relationship Id="rId104" Type="http://schemas.openxmlformats.org/officeDocument/2006/relationships/image" Target="../media/image355.png"/><Relationship Id="rId120" Type="http://schemas.openxmlformats.org/officeDocument/2006/relationships/customXml" Target="../ink/ink156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169.xml"/><Relationship Id="rId167" Type="http://schemas.openxmlformats.org/officeDocument/2006/relationships/image" Target="../media/image386.png"/><Relationship Id="rId188" Type="http://schemas.openxmlformats.org/officeDocument/2006/relationships/customXml" Target="../ink/ink189.xml"/><Relationship Id="rId7" Type="http://schemas.openxmlformats.org/officeDocument/2006/relationships/image" Target="../media/image3070.png"/><Relationship Id="rId71" Type="http://schemas.openxmlformats.org/officeDocument/2006/relationships/customXml" Target="../ink/ink131.xml"/><Relationship Id="rId92" Type="http://schemas.openxmlformats.org/officeDocument/2006/relationships/image" Target="../media/image349.png"/><Relationship Id="rId162" Type="http://schemas.openxmlformats.org/officeDocument/2006/relationships/customXml" Target="../ink/ink177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204.xml"/><Relationship Id="rId234" Type="http://schemas.openxmlformats.org/officeDocument/2006/relationships/image" Target="../media/image36.png"/><Relationship Id="rId2" Type="http://schemas.openxmlformats.org/officeDocument/2006/relationships/customXml" Target="../ink/ink96.xml"/><Relationship Id="rId29" Type="http://schemas.openxmlformats.org/officeDocument/2006/relationships/image" Target="../media/image3180.png"/><Relationship Id="rId24" Type="http://schemas.openxmlformats.org/officeDocument/2006/relationships/customXml" Target="../ink/ink107.xml"/><Relationship Id="rId40" Type="http://schemas.openxmlformats.org/officeDocument/2006/relationships/image" Target="../media/image323.png"/><Relationship Id="rId45" Type="http://schemas.openxmlformats.org/officeDocument/2006/relationships/customXml" Target="../ink/ink118.xml"/><Relationship Id="rId66" Type="http://schemas.openxmlformats.org/officeDocument/2006/relationships/image" Target="../media/image336.png"/><Relationship Id="rId87" Type="http://schemas.openxmlformats.org/officeDocument/2006/relationships/customXml" Target="../ink/ink139.xml"/><Relationship Id="rId110" Type="http://schemas.openxmlformats.org/officeDocument/2006/relationships/image" Target="../media/image358.png"/><Relationship Id="rId115" Type="http://schemas.openxmlformats.org/officeDocument/2006/relationships/customXml" Target="../ink/ink153.xml"/><Relationship Id="rId131" Type="http://schemas.openxmlformats.org/officeDocument/2006/relationships/image" Target="../media/image368.png"/><Relationship Id="rId136" Type="http://schemas.openxmlformats.org/officeDocument/2006/relationships/customXml" Target="../ink/ink164.xml"/><Relationship Id="rId157" Type="http://schemas.openxmlformats.org/officeDocument/2006/relationships/image" Target="../media/image381.png"/><Relationship Id="rId178" Type="http://schemas.openxmlformats.org/officeDocument/2006/relationships/customXml" Target="../ink/ink184.xml"/><Relationship Id="rId61" Type="http://schemas.openxmlformats.org/officeDocument/2006/relationships/customXml" Target="../ink/ink126.xml"/><Relationship Id="rId82" Type="http://schemas.openxmlformats.org/officeDocument/2006/relationships/image" Target="../media/image344.png"/><Relationship Id="rId152" Type="http://schemas.openxmlformats.org/officeDocument/2006/relationships/customXml" Target="../ink/ink172.xml"/><Relationship Id="rId173" Type="http://schemas.openxmlformats.org/officeDocument/2006/relationships/image" Target="../media/image389.png"/><Relationship Id="rId194" Type="http://schemas.openxmlformats.org/officeDocument/2006/relationships/customXml" Target="../ink/ink192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199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207.xml"/><Relationship Id="rId14" Type="http://schemas.openxmlformats.org/officeDocument/2006/relationships/customXml" Target="../ink/ink102.xml"/><Relationship Id="rId30" Type="http://schemas.openxmlformats.org/officeDocument/2006/relationships/customXml" Target="../ink/ink110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134.xml"/><Relationship Id="rId100" Type="http://schemas.openxmlformats.org/officeDocument/2006/relationships/image" Target="../media/image353.png"/><Relationship Id="rId105" Type="http://schemas.openxmlformats.org/officeDocument/2006/relationships/customXml" Target="../ink/ink148.xml"/><Relationship Id="rId126" Type="http://schemas.openxmlformats.org/officeDocument/2006/relationships/customXml" Target="../ink/ink159.xml"/><Relationship Id="rId147" Type="http://schemas.openxmlformats.org/officeDocument/2006/relationships/image" Target="../media/image376.png"/><Relationship Id="rId168" Type="http://schemas.openxmlformats.org/officeDocument/2006/relationships/customXml" Target="../ink/ink180.xml"/><Relationship Id="rId8" Type="http://schemas.openxmlformats.org/officeDocument/2006/relationships/customXml" Target="../ink/ink99.xml"/><Relationship Id="rId51" Type="http://schemas.openxmlformats.org/officeDocument/2006/relationships/customXml" Target="../ink/ink121.xml"/><Relationship Id="rId72" Type="http://schemas.openxmlformats.org/officeDocument/2006/relationships/image" Target="../media/image339.png"/><Relationship Id="rId93" Type="http://schemas.openxmlformats.org/officeDocument/2006/relationships/customXml" Target="../ink/ink142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167.xml"/><Relationship Id="rId163" Type="http://schemas.openxmlformats.org/officeDocument/2006/relationships/image" Target="../media/image384.png"/><Relationship Id="rId184" Type="http://schemas.openxmlformats.org/officeDocument/2006/relationships/customXml" Target="../ink/ink187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202.xml"/><Relationship Id="rId230" Type="http://schemas.openxmlformats.org/officeDocument/2006/relationships/customXml" Target="../ink/ink210.xml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129.xml"/><Relationship Id="rId116" Type="http://schemas.openxmlformats.org/officeDocument/2006/relationships/customXml" Target="../ink/ink154.xml"/><Relationship Id="rId137" Type="http://schemas.openxmlformats.org/officeDocument/2006/relationships/image" Target="../media/image371.png"/><Relationship Id="rId158" Type="http://schemas.openxmlformats.org/officeDocument/2006/relationships/customXml" Target="../ink/ink175.xml"/><Relationship Id="rId20" Type="http://schemas.openxmlformats.org/officeDocument/2006/relationships/customXml" Target="../ink/ink105.xml"/><Relationship Id="rId41" Type="http://schemas.openxmlformats.org/officeDocument/2006/relationships/customXml" Target="../ink/ink116.xml"/><Relationship Id="rId62" Type="http://schemas.openxmlformats.org/officeDocument/2006/relationships/image" Target="../media/image334.png"/><Relationship Id="rId83" Type="http://schemas.openxmlformats.org/officeDocument/2006/relationships/customXml" Target="../ink/ink137.xml"/><Relationship Id="rId88" Type="http://schemas.openxmlformats.org/officeDocument/2006/relationships/image" Target="../media/image347.png"/><Relationship Id="rId111" Type="http://schemas.openxmlformats.org/officeDocument/2006/relationships/customXml" Target="../ink/ink151.xml"/><Relationship Id="rId132" Type="http://schemas.openxmlformats.org/officeDocument/2006/relationships/customXml" Target="../ink/ink162.xml"/><Relationship Id="rId153" Type="http://schemas.openxmlformats.org/officeDocument/2006/relationships/image" Target="../media/image379.png"/><Relationship Id="rId174" Type="http://schemas.openxmlformats.org/officeDocument/2006/relationships/customXml" Target="../ink/ink183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190.xml"/><Relationship Id="rId204" Type="http://schemas.openxmlformats.org/officeDocument/2006/relationships/customXml" Target="../ink/ink197.xml"/><Relationship Id="rId220" Type="http://schemas.openxmlformats.org/officeDocument/2006/relationships/customXml" Target="../ink/ink205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113.xml"/><Relationship Id="rId57" Type="http://schemas.openxmlformats.org/officeDocument/2006/relationships/customXml" Target="../ink/ink124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100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132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145.xml"/><Relationship Id="rId101" Type="http://schemas.openxmlformats.org/officeDocument/2006/relationships/customXml" Target="../ink/ink146.xml"/><Relationship Id="rId122" Type="http://schemas.openxmlformats.org/officeDocument/2006/relationships/customXml" Target="../ink/ink157.xml"/><Relationship Id="rId143" Type="http://schemas.openxmlformats.org/officeDocument/2006/relationships/image" Target="../media/image374.png"/><Relationship Id="rId148" Type="http://schemas.openxmlformats.org/officeDocument/2006/relationships/customXml" Target="../ink/ink170.xml"/><Relationship Id="rId164" Type="http://schemas.openxmlformats.org/officeDocument/2006/relationships/customXml" Target="../ink/ink178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97.xml"/><Relationship Id="rId9" Type="http://schemas.openxmlformats.org/officeDocument/2006/relationships/image" Target="../media/image3080.png"/><Relationship Id="rId180" Type="http://schemas.openxmlformats.org/officeDocument/2006/relationships/customXml" Target="../ink/ink185.xml"/><Relationship Id="rId210" Type="http://schemas.openxmlformats.org/officeDocument/2006/relationships/customXml" Target="../ink/ink200.xml"/><Relationship Id="rId215" Type="http://schemas.openxmlformats.org/officeDocument/2006/relationships/image" Target="../media/image410.png"/><Relationship Id="rId26" Type="http://schemas.openxmlformats.org/officeDocument/2006/relationships/customXml" Target="../ink/ink108.xml"/><Relationship Id="rId231" Type="http://schemas.openxmlformats.org/officeDocument/2006/relationships/image" Target="../media/image418.png"/><Relationship Id="rId47" Type="http://schemas.openxmlformats.org/officeDocument/2006/relationships/customXml" Target="../ink/ink119.xml"/><Relationship Id="rId68" Type="http://schemas.openxmlformats.org/officeDocument/2006/relationships/image" Target="../media/image337.png"/><Relationship Id="rId89" Type="http://schemas.openxmlformats.org/officeDocument/2006/relationships/customXml" Target="../ink/ink140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173.xml"/><Relationship Id="rId196" Type="http://schemas.openxmlformats.org/officeDocument/2006/relationships/customXml" Target="../ink/ink193.xml"/><Relationship Id="rId200" Type="http://schemas.openxmlformats.org/officeDocument/2006/relationships/customXml" Target="../ink/ink195.xml"/><Relationship Id="rId16" Type="http://schemas.openxmlformats.org/officeDocument/2006/relationships/customXml" Target="../ink/ink103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135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168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188.xml"/><Relationship Id="rId211" Type="http://schemas.openxmlformats.org/officeDocument/2006/relationships/image" Target="../media/image408.png"/><Relationship Id="rId232" Type="http://schemas.openxmlformats.org/officeDocument/2006/relationships/customXml" Target="../ink/ink2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4.xml"/><Relationship Id="rId13" Type="http://schemas.openxmlformats.org/officeDocument/2006/relationships/image" Target="../media/image7490.png"/><Relationship Id="rId18" Type="http://schemas.openxmlformats.org/officeDocument/2006/relationships/customXml" Target="../ink/ink219.xml"/><Relationship Id="rId26" Type="http://schemas.openxmlformats.org/officeDocument/2006/relationships/image" Target="../media/image44.png"/><Relationship Id="rId21" Type="http://schemas.openxmlformats.org/officeDocument/2006/relationships/image" Target="../media/image7530.png"/><Relationship Id="rId7" Type="http://schemas.openxmlformats.org/officeDocument/2006/relationships/image" Target="../media/image7460.png"/><Relationship Id="rId12" Type="http://schemas.openxmlformats.org/officeDocument/2006/relationships/customXml" Target="../ink/ink216.xml"/><Relationship Id="rId17" Type="http://schemas.openxmlformats.org/officeDocument/2006/relationships/image" Target="../media/image7510.png"/><Relationship Id="rId25" Type="http://schemas.openxmlformats.org/officeDocument/2006/relationships/image" Target="../media/image755.png"/><Relationship Id="rId2" Type="http://schemas.openxmlformats.org/officeDocument/2006/relationships/customXml" Target="../ink/ink212.xml"/><Relationship Id="rId16" Type="http://schemas.openxmlformats.org/officeDocument/2006/relationships/customXml" Target="../ink/ink218.xml"/><Relationship Id="rId20" Type="http://schemas.openxmlformats.org/officeDocument/2006/relationships/customXml" Target="../ink/ink220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3.xml"/><Relationship Id="rId11" Type="http://schemas.openxmlformats.org/officeDocument/2006/relationships/image" Target="../media/image7480.png"/><Relationship Id="rId24" Type="http://schemas.openxmlformats.org/officeDocument/2006/relationships/customXml" Target="../ink/ink222.xml"/><Relationship Id="rId32" Type="http://schemas.openxmlformats.org/officeDocument/2006/relationships/image" Target="../media/image42.png"/><Relationship Id="rId5" Type="http://schemas.openxmlformats.org/officeDocument/2006/relationships/image" Target="../media/image7450.png"/><Relationship Id="rId15" Type="http://schemas.openxmlformats.org/officeDocument/2006/relationships/image" Target="../media/image7500.png"/><Relationship Id="rId23" Type="http://schemas.openxmlformats.org/officeDocument/2006/relationships/image" Target="../media/image754.png"/><Relationship Id="rId28" Type="http://schemas.openxmlformats.org/officeDocument/2006/relationships/image" Target="../media/image46.png"/><Relationship Id="rId10" Type="http://schemas.openxmlformats.org/officeDocument/2006/relationships/customXml" Target="../ink/ink215.xml"/><Relationship Id="rId19" Type="http://schemas.openxmlformats.org/officeDocument/2006/relationships/image" Target="../media/image7520.png"/><Relationship Id="rId31" Type="http://schemas.openxmlformats.org/officeDocument/2006/relationships/image" Target="../media/image49.png"/><Relationship Id="rId9" Type="http://schemas.openxmlformats.org/officeDocument/2006/relationships/image" Target="../media/image7470.png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55.png"/><Relationship Id="rId3" Type="http://schemas.openxmlformats.org/officeDocument/2006/relationships/image" Target="../media/image204.png"/><Relationship Id="rId7" Type="http://schemas.openxmlformats.org/officeDocument/2006/relationships/image" Target="../media/image304.png"/><Relationship Id="rId12" Type="http://schemas.openxmlformats.org/officeDocument/2006/relationships/image" Target="../media/image28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11" Type="http://schemas.openxmlformats.org/officeDocument/2006/relationships/customXml" Target="../ink/ink223.xml"/><Relationship Id="rId5" Type="http://schemas.openxmlformats.org/officeDocument/2006/relationships/image" Target="../media/image2910.png"/><Relationship Id="rId15" Type="http://schemas.openxmlformats.org/officeDocument/2006/relationships/image" Target="../media/image9.png"/><Relationship Id="rId10" Type="http://schemas.openxmlformats.org/officeDocument/2006/relationships/image" Target="../media/image2700.png"/><Relationship Id="rId4" Type="http://schemas.openxmlformats.org/officeDocument/2006/relationships/image" Target="../media/image2110.png"/><Relationship Id="rId9" Type="http://schemas.openxmlformats.org/officeDocument/2006/relationships/image" Target="../media/image2600.png"/><Relationship Id="rId14" Type="http://schemas.openxmlformats.org/officeDocument/2006/relationships/image" Target="../media/image3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hyperlink" Target="https://www.youtube.com/watch?v=aircAruvnKk&amp;list=PLZHQObOWTQDNU6R1_67000Dx_ZCJB-3pi" TargetMode="Externa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customXml" Target="../ink/ink3.xml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10" Type="http://schemas.openxmlformats.org/officeDocument/2006/relationships/image" Target="../media/image9.emf"/><Relationship Id="rId4" Type="http://schemas.openxmlformats.org/officeDocument/2006/relationships/image" Target="../media/image6.wmf"/><Relationship Id="rId9" Type="http://schemas.openxmlformats.org/officeDocument/2006/relationships/customXml" Target="../ink/ink2.xml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1.emf"/><Relationship Id="rId4" Type="http://schemas.openxmlformats.org/officeDocument/2006/relationships/image" Target="../media/image20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69.png"/><Relationship Id="rId3" Type="http://schemas.openxmlformats.org/officeDocument/2006/relationships/image" Target="../media/image2000.png"/><Relationship Id="rId7" Type="http://schemas.openxmlformats.org/officeDocument/2006/relationships/customXml" Target="../ink/ink225.xml"/><Relationship Id="rId12" Type="http://schemas.openxmlformats.org/officeDocument/2006/relationships/image" Target="../media/image68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0.png"/><Relationship Id="rId11" Type="http://schemas.openxmlformats.org/officeDocument/2006/relationships/image" Target="../media/image4.emf"/><Relationship Id="rId5" Type="http://schemas.openxmlformats.org/officeDocument/2006/relationships/customXml" Target="../ink/ink224.xml"/><Relationship Id="rId10" Type="http://schemas.openxmlformats.org/officeDocument/2006/relationships/image" Target="../media/image2020.png"/><Relationship Id="rId4" Type="http://schemas.openxmlformats.org/officeDocument/2006/relationships/image" Target="../media/image2010.png"/><Relationship Id="rId9" Type="http://schemas.openxmlformats.org/officeDocument/2006/relationships/customXml" Target="../ink/ink2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3" Type="http://schemas.openxmlformats.org/officeDocument/2006/relationships/image" Target="../media/image2070.png"/><Relationship Id="rId7" Type="http://schemas.openxmlformats.org/officeDocument/2006/relationships/image" Target="../media/image2111.png"/><Relationship Id="rId12" Type="http://schemas.openxmlformats.org/officeDocument/2006/relationships/image" Target="../media/image2160.png"/><Relationship Id="rId2" Type="http://schemas.openxmlformats.org/officeDocument/2006/relationships/image" Target="../media/image70.png"/><Relationship Id="rId16" Type="http://schemas.openxmlformats.org/officeDocument/2006/relationships/image" Target="../media/image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0.png"/><Relationship Id="rId11" Type="http://schemas.openxmlformats.org/officeDocument/2006/relationships/image" Target="../media/image215.png"/><Relationship Id="rId5" Type="http://schemas.openxmlformats.org/officeDocument/2006/relationships/image" Target="../media/image2090.png"/><Relationship Id="rId15" Type="http://schemas.openxmlformats.org/officeDocument/2006/relationships/customXml" Target="../ink/ink227.xml"/><Relationship Id="rId10" Type="http://schemas.openxmlformats.org/officeDocument/2006/relationships/image" Target="../media/image214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Relationship Id="rId14" Type="http://schemas.openxmlformats.org/officeDocument/2006/relationships/image" Target="../media/image2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.xml"/><Relationship Id="rId13" Type="http://schemas.openxmlformats.org/officeDocument/2006/relationships/customXml" Target="../ink/ink231.xml"/><Relationship Id="rId3" Type="http://schemas.openxmlformats.org/officeDocument/2006/relationships/customXml" Target="../ink/ink228.xml"/><Relationship Id="rId7" Type="http://schemas.openxmlformats.org/officeDocument/2006/relationships/image" Target="../media/image1176.png"/><Relationship Id="rId12" Type="http://schemas.openxmlformats.org/officeDocument/2006/relationships/image" Target="../media/image7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9.xml"/><Relationship Id="rId11" Type="http://schemas.openxmlformats.org/officeDocument/2006/relationships/image" Target="../media/image1178.png"/><Relationship Id="rId5" Type="http://schemas.openxmlformats.org/officeDocument/2006/relationships/image" Target="../media/image63.emf"/><Relationship Id="rId4" Type="http://schemas.openxmlformats.org/officeDocument/2006/relationships/image" Target="../media/image305.png"/><Relationship Id="rId1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3.png"/><Relationship Id="rId13" Type="http://schemas.openxmlformats.org/officeDocument/2006/relationships/customXml" Target="../ink/ink236.xml"/><Relationship Id="rId3" Type="http://schemas.openxmlformats.org/officeDocument/2006/relationships/image" Target="../media/image1181.png"/><Relationship Id="rId7" Type="http://schemas.openxmlformats.org/officeDocument/2006/relationships/customXml" Target="../ink/ink233.xml"/><Relationship Id="rId12" Type="http://schemas.openxmlformats.org/officeDocument/2006/relationships/image" Target="../media/image1185.png"/><Relationship Id="rId17" Type="http://schemas.openxmlformats.org/officeDocument/2006/relationships/image" Target="../media/image1187.png"/><Relationship Id="rId2" Type="http://schemas.openxmlformats.org/officeDocument/2006/relationships/image" Target="../media/image1180.png"/><Relationship Id="rId16" Type="http://schemas.openxmlformats.org/officeDocument/2006/relationships/customXml" Target="../ink/ink2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2.png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image" Target="../media/image1186.png"/><Relationship Id="rId10" Type="http://schemas.openxmlformats.org/officeDocument/2006/relationships/image" Target="../media/image1184.png"/><Relationship Id="rId4" Type="http://schemas.openxmlformats.org/officeDocument/2006/relationships/image" Target="../media/image32.emf"/><Relationship Id="rId9" Type="http://schemas.openxmlformats.org/officeDocument/2006/relationships/customXml" Target="../ink/ink234.xml"/><Relationship Id="rId14" Type="http://schemas.openxmlformats.org/officeDocument/2006/relationships/customXml" Target="../ink/ink23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customXml" Target="../ink/ink239.xml"/><Relationship Id="rId21" Type="http://schemas.openxmlformats.org/officeDocument/2006/relationships/image" Target="../media/image1200.png"/><Relationship Id="rId17" Type="http://schemas.openxmlformats.org/officeDocument/2006/relationships/image" Target="../media/image1198.png"/><Relationship Id="rId2" Type="http://schemas.openxmlformats.org/officeDocument/2006/relationships/image" Target="../media/image1180.png"/><Relationship Id="rId16" Type="http://schemas.openxmlformats.org/officeDocument/2006/relationships/image" Target="../media/image1197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241.xml"/><Relationship Id="rId15" Type="http://schemas.openxmlformats.org/officeDocument/2006/relationships/image" Target="../media/image1196.png"/><Relationship Id="rId23" Type="http://schemas.openxmlformats.org/officeDocument/2006/relationships/image" Target="../media/image1201.png"/><Relationship Id="rId14" Type="http://schemas.openxmlformats.org/officeDocument/2006/relationships/image" Target="../media/image1195.png"/><Relationship Id="rId22" Type="http://schemas.openxmlformats.org/officeDocument/2006/relationships/customXml" Target="../ink/ink240.xml"/><Relationship Id="rId27" Type="http://schemas.openxmlformats.org/officeDocument/2006/relationships/image" Target="../media/image120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13" Type="http://schemas.openxmlformats.org/officeDocument/2006/relationships/hyperlink" Target="https://medium.com/greyatom/what-is-underfitting-and-overfitting-in-machine-learning-and-how-to-deal-with-it-6803a989c76" TargetMode="External"/><Relationship Id="rId18" Type="http://schemas.openxmlformats.org/officeDocument/2006/relationships/image" Target="../media/image3610.png"/><Relationship Id="rId3" Type="http://schemas.openxmlformats.org/officeDocument/2006/relationships/customXml" Target="../ink/ink242.xml"/><Relationship Id="rId7" Type="http://schemas.openxmlformats.org/officeDocument/2006/relationships/customXml" Target="../ink/ink244.xml"/><Relationship Id="rId12" Type="http://schemas.openxmlformats.org/officeDocument/2006/relationships/image" Target="../media/image2520.png"/><Relationship Id="rId17" Type="http://schemas.openxmlformats.org/officeDocument/2006/relationships/customXml" Target="../ink/ink247.xml"/><Relationship Id="rId2" Type="http://schemas.openxmlformats.org/officeDocument/2006/relationships/image" Target="../media/image2370.png"/><Relationship Id="rId16" Type="http://schemas.openxmlformats.org/officeDocument/2006/relationships/image" Target="../media/image2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0.png"/><Relationship Id="rId11" Type="http://schemas.openxmlformats.org/officeDocument/2006/relationships/customXml" Target="../ink/ink246.xml"/><Relationship Id="rId5" Type="http://schemas.openxmlformats.org/officeDocument/2006/relationships/customXml" Target="../ink/ink243.xml"/><Relationship Id="rId15" Type="http://schemas.openxmlformats.org/officeDocument/2006/relationships/image" Target="../media/image2290.png"/><Relationship Id="rId10" Type="http://schemas.openxmlformats.org/officeDocument/2006/relationships/image" Target="../media/image2510.png"/><Relationship Id="rId4" Type="http://schemas.openxmlformats.org/officeDocument/2006/relationships/image" Target="../media/image2470.png"/><Relationship Id="rId9" Type="http://schemas.openxmlformats.org/officeDocument/2006/relationships/customXml" Target="../ink/ink245.xml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okscafe.net/read/carroll_lewis-through_the_looking_glass-170925.html#p10" TargetMode="External"/><Relationship Id="rId4" Type="http://schemas.openxmlformats.org/officeDocument/2006/relationships/hyperlink" Target="https://www.deeplearningbook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5" Type="http://schemas.openxmlformats.org/officeDocument/2006/relationships/customXml" Target="../ink/ink4.xml"/><Relationship Id="rId15" Type="http://schemas.openxmlformats.org/officeDocument/2006/relationships/hyperlink" Target="https://cydalytics.blogspot.com/2018/09/what-is-machine-learning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hyperlink" Target="https://towardsdatascience.com/reinforcement-learning-markov-decision-process-part-2-96837c936ec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0.gif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sciencedirect.com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org/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www.kaggle.com/" TargetMode="External"/><Relationship Id="rId10" Type="http://schemas.openxmlformats.org/officeDocument/2006/relationships/hyperlink" Target="https://login.webofknowledge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magojr.com/journalrank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9.png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F3C7BB8F-10F0-4557-845B-4905248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1</a:t>
            </a:r>
            <a:r>
              <a:rPr lang="ru-RU" altLang="ru-RU" sz="2800" b="1" dirty="0"/>
              <a:t>. Искусственный интеллект и основы машинного обучения (МО) /</a:t>
            </a:r>
            <a:r>
              <a:rPr lang="en-US" altLang="ru-RU" sz="2800" b="1" dirty="0">
                <a:solidFill>
                  <a:srgbClr val="7030A0"/>
                </a:solidFill>
              </a:rPr>
              <a:t> Artificial Intelligence (AI) and Machine Learning (ML) basics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38" name="Прямоугольник 9">
            <a:extLst>
              <a:ext uri="{FF2B5EF4-FFF2-40B4-BE49-F238E27FC236}">
                <a16:creationId xmlns:a16="http://schemas.microsoft.com/office/drawing/2014/main" id="{44001177-EE30-45DF-9A4D-E1A126A6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87" y="2253170"/>
            <a:ext cx="11503826" cy="17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Область исследования и основные понятия / </a:t>
            </a:r>
            <a:r>
              <a:rPr lang="en-US" altLang="ru-RU" sz="1800" b="1" dirty="0">
                <a:solidFill>
                  <a:srgbClr val="7030A0"/>
                </a:solidFill>
              </a:rPr>
              <a:t>Terms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/>
              <a:t>Линейная и полиномиальная регрессия / </a:t>
            </a:r>
            <a:r>
              <a:rPr lang="en-US" altLang="ru-RU" sz="1800" b="1" dirty="0">
                <a:solidFill>
                  <a:srgbClr val="7030A0"/>
                </a:solidFill>
              </a:rPr>
              <a:t>Linear and polynomial regression</a:t>
            </a:r>
            <a:endParaRPr lang="ru-RU" altLang="ru-RU" sz="1800" b="1" dirty="0">
              <a:solidFill>
                <a:srgbClr val="7030A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-144589" y="4869497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4194972"/>
            <a:ext cx="3304372" cy="2475516"/>
          </a:xfrm>
          <a:prstGeom prst="rect">
            <a:avLst/>
          </a:prstGeom>
        </p:spPr>
      </p:pic>
      <p:sp>
        <p:nvSpPr>
          <p:cNvPr id="52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7835230" y="61168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66C8E-70C1-4008-BE17-813C2B58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8" y="4281089"/>
            <a:ext cx="4389001" cy="2303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0729AA-0C57-4279-8DB1-5F1B10D727DC}"/>
              </a:ext>
            </a:extLst>
          </p:cNvPr>
          <p:cNvSpPr txBox="1"/>
          <p:nvPr/>
        </p:nvSpPr>
        <p:spPr>
          <a:xfrm>
            <a:off x="7802999" y="6484509"/>
            <a:ext cx="438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ML settings intuition</a:t>
            </a:r>
            <a:endParaRPr lang="ru-RU" sz="16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7CBCE1-E35E-4FE1-8962-A5D31093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4219012"/>
            <a:ext cx="3240000" cy="2427292"/>
          </a:xfrm>
          <a:prstGeom prst="rect">
            <a:avLst/>
          </a:prstGeom>
        </p:spPr>
      </p:pic>
      <p:sp>
        <p:nvSpPr>
          <p:cNvPr id="10" name="Скругленный прямоугольник 4">
            <a:extLst>
              <a:ext uri="{FF2B5EF4-FFF2-40B4-BE49-F238E27FC236}">
                <a16:creationId xmlns:a16="http://schemas.microsoft.com/office/drawing/2014/main" id="{F755C962-A07F-463A-982F-BDA49AE1213E}"/>
              </a:ext>
            </a:extLst>
          </p:cNvPr>
          <p:cNvSpPr/>
          <p:nvPr/>
        </p:nvSpPr>
        <p:spPr bwMode="auto">
          <a:xfrm>
            <a:off x="327811" y="2232040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5882C-E1CB-4B1D-AFF7-BA6A12DA0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1" y="967590"/>
            <a:ext cx="6137209" cy="57970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647DDB-D325-443D-84D3-A74D5B9A7B8E}"/>
              </a:ext>
            </a:extLst>
          </p:cNvPr>
          <p:cNvSpPr/>
          <p:nvPr/>
        </p:nvSpPr>
        <p:spPr>
          <a:xfrm>
            <a:off x="3196098" y="6569805"/>
            <a:ext cx="617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hlinkClick r:id="rId4"/>
              </a:rPr>
              <a:t>Пруд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087F2-2EBE-4689-9D3F-902D42BB5D49}"/>
              </a:ext>
            </a:extLst>
          </p:cNvPr>
          <p:cNvSpPr/>
          <p:nvPr/>
        </p:nvSpPr>
        <p:spPr>
          <a:xfrm>
            <a:off x="9358885" y="6478765"/>
            <a:ext cx="28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Gradient descent intuition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337BF-71AF-4641-B481-43EAFD11C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0" y="4732989"/>
            <a:ext cx="3180920" cy="1787896"/>
          </a:xfrm>
          <a:prstGeom prst="rect">
            <a:avLst/>
          </a:prstGeom>
        </p:spPr>
      </p:pic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отступление. Метод градиентного спуска (подъема)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AA80A48-ED6E-4BEA-A4E7-766AE2F030C0}"/>
              </a:ext>
            </a:extLst>
          </p:cNvPr>
          <p:cNvCxnSpPr/>
          <p:nvPr/>
        </p:nvCxnSpPr>
        <p:spPr>
          <a:xfrm>
            <a:off x="3163209" y="199072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3D52A33-4FED-49CD-821F-6E9B9E7792F3}"/>
              </a:ext>
            </a:extLst>
          </p:cNvPr>
          <p:cNvCxnSpPr/>
          <p:nvPr/>
        </p:nvCxnSpPr>
        <p:spPr>
          <a:xfrm>
            <a:off x="3172734" y="27051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008C664-199F-44B3-9CCB-1C92268372FC}"/>
              </a:ext>
            </a:extLst>
          </p:cNvPr>
          <p:cNvCxnSpPr/>
          <p:nvPr/>
        </p:nvCxnSpPr>
        <p:spPr>
          <a:xfrm>
            <a:off x="3163209" y="34290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1A0EA07-F819-4AC3-99D4-E51BA3370C21}"/>
              </a:ext>
            </a:extLst>
          </p:cNvPr>
          <p:cNvCxnSpPr/>
          <p:nvPr/>
        </p:nvCxnSpPr>
        <p:spPr>
          <a:xfrm>
            <a:off x="3163209" y="41529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5874FF-7A0B-45CE-BD52-9375931C337F}"/>
              </a:ext>
            </a:extLst>
          </p:cNvPr>
          <p:cNvCxnSpPr/>
          <p:nvPr/>
        </p:nvCxnSpPr>
        <p:spPr>
          <a:xfrm>
            <a:off x="3163209" y="16383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512ECA2-530C-414F-95BC-B55E325282A8}"/>
              </a:ext>
            </a:extLst>
          </p:cNvPr>
          <p:cNvCxnSpPr/>
          <p:nvPr/>
        </p:nvCxnSpPr>
        <p:spPr>
          <a:xfrm>
            <a:off x="3144159" y="23526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04E7CC8-46B0-494E-8100-4656A5AAB0DE}"/>
              </a:ext>
            </a:extLst>
          </p:cNvPr>
          <p:cNvCxnSpPr/>
          <p:nvPr/>
        </p:nvCxnSpPr>
        <p:spPr>
          <a:xfrm>
            <a:off x="3134634" y="30765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5C36A98-76BA-493F-9181-E16ED4F1C308}"/>
              </a:ext>
            </a:extLst>
          </p:cNvPr>
          <p:cNvCxnSpPr/>
          <p:nvPr/>
        </p:nvCxnSpPr>
        <p:spPr>
          <a:xfrm>
            <a:off x="3134634" y="38004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81EC60D-17B9-4743-BEF4-ABE9DCB16011}"/>
              </a:ext>
            </a:extLst>
          </p:cNvPr>
          <p:cNvCxnSpPr>
            <a:cxnSpLocks/>
          </p:cNvCxnSpPr>
          <p:nvPr/>
        </p:nvCxnSpPr>
        <p:spPr>
          <a:xfrm>
            <a:off x="39243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B1E63BA-28B7-4FA9-84F3-E9C5FEA16528}"/>
              </a:ext>
            </a:extLst>
          </p:cNvPr>
          <p:cNvCxnSpPr>
            <a:cxnSpLocks/>
          </p:cNvCxnSpPr>
          <p:nvPr/>
        </p:nvCxnSpPr>
        <p:spPr>
          <a:xfrm>
            <a:off x="465772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396C37-0DC8-4328-80C9-604966620AA9}"/>
              </a:ext>
            </a:extLst>
          </p:cNvPr>
          <p:cNvCxnSpPr>
            <a:cxnSpLocks/>
          </p:cNvCxnSpPr>
          <p:nvPr/>
        </p:nvCxnSpPr>
        <p:spPr>
          <a:xfrm>
            <a:off x="5372100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B638E6-3697-41D3-8456-767B74389DED}"/>
              </a:ext>
            </a:extLst>
          </p:cNvPr>
          <p:cNvCxnSpPr>
            <a:cxnSpLocks/>
          </p:cNvCxnSpPr>
          <p:nvPr/>
        </p:nvCxnSpPr>
        <p:spPr>
          <a:xfrm>
            <a:off x="60960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AB0EC2-16C9-469E-BF2D-CA3FA4ECC4B6}"/>
              </a:ext>
            </a:extLst>
          </p:cNvPr>
          <p:cNvCxnSpPr>
            <a:cxnSpLocks/>
          </p:cNvCxnSpPr>
          <p:nvPr/>
        </p:nvCxnSpPr>
        <p:spPr>
          <a:xfrm>
            <a:off x="68199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6A1B56B-5A5C-4B6D-9612-B7C6C23BCFDB}"/>
              </a:ext>
            </a:extLst>
          </p:cNvPr>
          <p:cNvCxnSpPr>
            <a:cxnSpLocks/>
          </p:cNvCxnSpPr>
          <p:nvPr/>
        </p:nvCxnSpPr>
        <p:spPr>
          <a:xfrm>
            <a:off x="75342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4957CC-F080-4294-8DA1-910C4428391C}"/>
              </a:ext>
            </a:extLst>
          </p:cNvPr>
          <p:cNvCxnSpPr>
            <a:cxnSpLocks/>
          </p:cNvCxnSpPr>
          <p:nvPr/>
        </p:nvCxnSpPr>
        <p:spPr>
          <a:xfrm>
            <a:off x="42957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2A94579-B939-4C90-A5AC-45EA58DB962B}"/>
              </a:ext>
            </a:extLst>
          </p:cNvPr>
          <p:cNvCxnSpPr>
            <a:cxnSpLocks/>
          </p:cNvCxnSpPr>
          <p:nvPr/>
        </p:nvCxnSpPr>
        <p:spPr>
          <a:xfrm>
            <a:off x="50292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30E472F-6E07-4E0E-82C9-066E7E44B776}"/>
              </a:ext>
            </a:extLst>
          </p:cNvPr>
          <p:cNvCxnSpPr>
            <a:cxnSpLocks/>
          </p:cNvCxnSpPr>
          <p:nvPr/>
        </p:nvCxnSpPr>
        <p:spPr>
          <a:xfrm>
            <a:off x="57435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8028B76-57F6-4915-B2CF-6BDCDF67EBDC}"/>
              </a:ext>
            </a:extLst>
          </p:cNvPr>
          <p:cNvCxnSpPr>
            <a:cxnSpLocks/>
          </p:cNvCxnSpPr>
          <p:nvPr/>
        </p:nvCxnSpPr>
        <p:spPr>
          <a:xfrm>
            <a:off x="64674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99A7F8-BE96-44A4-A232-9DFE2DDCF051}"/>
              </a:ext>
            </a:extLst>
          </p:cNvPr>
          <p:cNvCxnSpPr>
            <a:cxnSpLocks/>
          </p:cNvCxnSpPr>
          <p:nvPr/>
        </p:nvCxnSpPr>
        <p:spPr>
          <a:xfrm>
            <a:off x="71913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7C80EFE-0AA6-453F-AFA9-AC9A63C524F0}"/>
              </a:ext>
            </a:extLst>
          </p:cNvPr>
          <p:cNvCxnSpPr>
            <a:cxnSpLocks/>
          </p:cNvCxnSpPr>
          <p:nvPr/>
        </p:nvCxnSpPr>
        <p:spPr>
          <a:xfrm>
            <a:off x="790575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E7AEE9-AFCF-4717-BB97-782D1B6BEA80}"/>
              </a:ext>
            </a:extLst>
          </p:cNvPr>
          <p:cNvCxnSpPr>
            <a:cxnSpLocks/>
          </p:cNvCxnSpPr>
          <p:nvPr/>
        </p:nvCxnSpPr>
        <p:spPr>
          <a:xfrm>
            <a:off x="82581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14:cNvPr>
              <p14:cNvContentPartPr/>
              <p14:nvPr/>
            </p14:nvContentPartPr>
            <p14:xfrm>
              <a:off x="7416525" y="5624505"/>
              <a:ext cx="4680" cy="662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525" y="5615505"/>
                <a:ext cx="2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14:cNvPr>
              <p14:cNvContentPartPr/>
              <p14:nvPr/>
            </p14:nvContentPartPr>
            <p14:xfrm>
              <a:off x="7344360" y="1806510"/>
              <a:ext cx="389160" cy="390960"/>
            </p14:xfrm>
          </p:contentPart>
        </mc:Choice>
        <mc:Fallback xmlns="">
          <p:pic>
            <p:nvPicPr>
              <p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5360" y="1797510"/>
                <a:ext cx="40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5E4A86C-2F7C-4287-9956-DF57589FCF6D}"/>
              </a:ext>
            </a:extLst>
          </p:cNvPr>
          <p:cNvGrpSpPr/>
          <p:nvPr/>
        </p:nvGrpSpPr>
        <p:grpSpPr>
          <a:xfrm>
            <a:off x="7329765" y="5114025"/>
            <a:ext cx="435240" cy="833040"/>
            <a:chOff x="7329765" y="5114025"/>
            <a:chExt cx="43524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14:cNvPr>
                <p14:cNvContentPartPr/>
                <p14:nvPr/>
              </p14:nvContentPartPr>
              <p14:xfrm>
                <a:off x="7420485" y="5616225"/>
                <a:ext cx="344520" cy="95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1485" y="5607585"/>
                  <a:ext cx="36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14:cNvPr>
                <p14:cNvContentPartPr/>
                <p14:nvPr/>
              </p14:nvContentPartPr>
              <p14:xfrm>
                <a:off x="7436685" y="5626305"/>
                <a:ext cx="87840" cy="5688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27685" y="5617665"/>
                  <a:ext cx="105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14:cNvPr>
                <p14:cNvContentPartPr/>
                <p14:nvPr/>
              </p14:nvContentPartPr>
              <p14:xfrm>
                <a:off x="7532445" y="5625225"/>
                <a:ext cx="86040" cy="5328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3445" y="5616585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14:cNvPr>
                <p14:cNvContentPartPr/>
                <p14:nvPr/>
              </p14:nvContentPartPr>
              <p14:xfrm>
                <a:off x="7628925" y="5623785"/>
                <a:ext cx="60480" cy="457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0285" y="5615145"/>
                  <a:ext cx="78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14:cNvPr>
                <p14:cNvContentPartPr/>
                <p14:nvPr/>
              </p14:nvContentPartPr>
              <p14:xfrm>
                <a:off x="7691565" y="5629185"/>
                <a:ext cx="57240" cy="4932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925" y="5620545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14:cNvPr>
                <p14:cNvContentPartPr/>
                <p14:nvPr/>
              </p14:nvContentPartPr>
              <p14:xfrm>
                <a:off x="7329765" y="5114025"/>
                <a:ext cx="100440" cy="833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1125" y="5105385"/>
                  <a:ext cx="1180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14:cNvPr>
                <p14:cNvContentPartPr/>
                <p14:nvPr/>
              </p14:nvContentPartPr>
              <p14:xfrm>
                <a:off x="7363245" y="5233905"/>
                <a:ext cx="24120" cy="147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4245" y="5224905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14:cNvPr>
                <p14:cNvContentPartPr/>
                <p14:nvPr/>
              </p14:nvContentPartPr>
              <p14:xfrm>
                <a:off x="7353885" y="5341185"/>
                <a:ext cx="41760" cy="1332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4885" y="5332545"/>
                  <a:ext cx="5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14:cNvPr>
                <p14:cNvContentPartPr/>
                <p14:nvPr/>
              </p14:nvContentPartPr>
              <p14:xfrm>
                <a:off x="7369005" y="5439465"/>
                <a:ext cx="29880" cy="194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0365" y="5430825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14:cNvPr>
                <p14:cNvContentPartPr/>
                <p14:nvPr/>
              </p14:nvContentPartPr>
              <p14:xfrm>
                <a:off x="7380165" y="5538465"/>
                <a:ext cx="28440" cy="1332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71165" y="5529825"/>
                  <a:ext cx="4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14:cNvPr>
                <p14:cNvContentPartPr/>
                <p14:nvPr/>
              </p14:nvContentPartPr>
              <p14:xfrm>
                <a:off x="7381245" y="5672025"/>
                <a:ext cx="31320" cy="936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2605" y="5663025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14:cNvPr>
                <p14:cNvContentPartPr/>
                <p14:nvPr/>
              </p14:nvContentPartPr>
              <p14:xfrm>
                <a:off x="7394565" y="5779305"/>
                <a:ext cx="37440" cy="36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85565" y="5770665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14:cNvPr>
                <p14:cNvContentPartPr/>
                <p14:nvPr/>
              </p14:nvContentPartPr>
              <p14:xfrm>
                <a:off x="7405365" y="5854185"/>
                <a:ext cx="47880" cy="43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96725" y="5845185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3C5D964E-4B96-4FF8-8FFD-393E0368C5A1}"/>
              </a:ext>
            </a:extLst>
          </p:cNvPr>
          <p:cNvGrpSpPr/>
          <p:nvPr/>
        </p:nvGrpSpPr>
        <p:grpSpPr>
          <a:xfrm>
            <a:off x="7264410" y="1936530"/>
            <a:ext cx="48600" cy="96120"/>
            <a:chOff x="7264410" y="1936530"/>
            <a:chExt cx="48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14:cNvPr>
                <p14:cNvContentPartPr/>
                <p14:nvPr/>
              </p14:nvContentPartPr>
              <p14:xfrm>
                <a:off x="7306530" y="1955610"/>
                <a:ext cx="2160" cy="864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7890" y="1946610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14:cNvPr>
                <p14:cNvContentPartPr/>
                <p14:nvPr/>
              </p14:nvContentPartPr>
              <p14:xfrm>
                <a:off x="7264410" y="1936530"/>
                <a:ext cx="48600" cy="9612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55410" y="1927530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EE1BB721-1659-4C46-8973-C842F2D9B00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19390" y="4937324"/>
            <a:ext cx="292036" cy="372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14:cNvPr>
              <p14:cNvContentPartPr/>
              <p14:nvPr/>
            </p14:nvContentPartPr>
            <p14:xfrm>
              <a:off x="7577390" y="5298435"/>
              <a:ext cx="3600" cy="135360"/>
            </p14:xfrm>
          </p:contentPart>
        </mc:Choice>
        <mc:Fallback xmlns="">
          <p:pic>
            <p:nvPicPr>
              <p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50" y="5289795"/>
                <a:ext cx="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14:cNvPr>
              <p14:cNvContentPartPr/>
              <p14:nvPr/>
            </p14:nvContentPartPr>
            <p14:xfrm>
              <a:off x="7424030" y="5297355"/>
              <a:ext cx="143640" cy="139320"/>
            </p14:xfrm>
          </p:contentPart>
        </mc:Choice>
        <mc:Fallback xmlns=""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390" y="5288355"/>
                <a:ext cx="161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3DF3537D-A443-4343-8539-A11EDC747D53}"/>
              </a:ext>
            </a:extLst>
          </p:cNvPr>
          <p:cNvGrpSpPr/>
          <p:nvPr/>
        </p:nvGrpSpPr>
        <p:grpSpPr>
          <a:xfrm>
            <a:off x="7609430" y="5303115"/>
            <a:ext cx="97920" cy="90720"/>
            <a:chOff x="7609430" y="5303115"/>
            <a:chExt cx="9792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14:cNvPr>
                <p14:cNvContentPartPr/>
                <p14:nvPr/>
              </p14:nvContentPartPr>
              <p14:xfrm>
                <a:off x="7609430" y="5305635"/>
                <a:ext cx="360" cy="36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0790" y="529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14:cNvPr>
                <p14:cNvContentPartPr/>
                <p14:nvPr/>
              </p14:nvContentPartPr>
              <p14:xfrm>
                <a:off x="7610510" y="5303115"/>
                <a:ext cx="96840" cy="90720"/>
              </p14:xfrm>
            </p:contentPart>
          </mc:Choice>
          <mc:Fallback xmlns=""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870" y="5294115"/>
                  <a:ext cx="1144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14:cNvPr>
              <p14:cNvContentPartPr/>
              <p14:nvPr/>
            </p14:nvContentPartPr>
            <p14:xfrm>
              <a:off x="7462910" y="5423355"/>
              <a:ext cx="111240" cy="180360"/>
            </p14:xfrm>
          </p:contentPart>
        </mc:Choice>
        <mc:Fallback xmlns="">
          <p:pic>
            <p:nvPicPr>
              <p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70" y="5414715"/>
                <a:ext cx="128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14:cNvPr>
              <p14:cNvContentPartPr/>
              <p14:nvPr/>
            </p14:nvContentPartPr>
            <p14:xfrm>
              <a:off x="7584230" y="5428755"/>
              <a:ext cx="128520" cy="166320"/>
            </p14:xfrm>
          </p:contentPart>
        </mc:Choice>
        <mc:Fallback xmlns="">
          <p:pic>
            <p:nvPicPr>
              <p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5230" y="5420115"/>
                <a:ext cx="1461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AE1AF567-32C1-4172-870C-494117530525}"/>
              </a:ext>
            </a:extLst>
          </p:cNvPr>
          <p:cNvGrpSpPr/>
          <p:nvPr/>
        </p:nvGrpSpPr>
        <p:grpSpPr>
          <a:xfrm>
            <a:off x="7706270" y="5380155"/>
            <a:ext cx="78120" cy="78480"/>
            <a:chOff x="7706270" y="5380155"/>
            <a:chExt cx="7812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14:cNvPr>
                <p14:cNvContentPartPr/>
                <p14:nvPr/>
              </p14:nvContentPartPr>
              <p14:xfrm>
                <a:off x="7706270" y="5380155"/>
                <a:ext cx="78120" cy="3384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70" y="5371515"/>
                  <a:ext cx="95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14:cNvPr>
                <p14:cNvContentPartPr/>
                <p14:nvPr/>
              </p14:nvContentPartPr>
              <p14:xfrm>
                <a:off x="7713470" y="5394195"/>
                <a:ext cx="44280" cy="3672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4830" y="5385555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14:cNvPr>
                <p14:cNvContentPartPr/>
                <p14:nvPr/>
              </p14:nvContentPartPr>
              <p14:xfrm>
                <a:off x="7713470" y="5400675"/>
                <a:ext cx="25920" cy="5796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4470" y="5391675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Группа 254">
            <a:extLst>
              <a:ext uri="{FF2B5EF4-FFF2-40B4-BE49-F238E27FC236}">
                <a16:creationId xmlns:a16="http://schemas.microsoft.com/office/drawing/2014/main" id="{BD9CB333-3826-48D9-967D-E6222A138951}"/>
              </a:ext>
            </a:extLst>
          </p:cNvPr>
          <p:cNvGrpSpPr/>
          <p:nvPr/>
        </p:nvGrpSpPr>
        <p:grpSpPr>
          <a:xfrm>
            <a:off x="7328630" y="5430555"/>
            <a:ext cx="106920" cy="74880"/>
            <a:chOff x="7328630" y="5430555"/>
            <a:chExt cx="1069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14:cNvPr>
                <p14:cNvContentPartPr/>
                <p14:nvPr/>
              </p14:nvContentPartPr>
              <p14:xfrm>
                <a:off x="7384070" y="5430555"/>
                <a:ext cx="28440" cy="972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070" y="5421915"/>
                  <a:ext cx="4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14:cNvPr>
                <p14:cNvContentPartPr/>
                <p14:nvPr/>
              </p14:nvContentPartPr>
              <p14:xfrm>
                <a:off x="7336190" y="5458635"/>
                <a:ext cx="33480" cy="900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550" y="5449995"/>
                  <a:ext cx="5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14:cNvPr>
                <p14:cNvContentPartPr/>
                <p14:nvPr/>
              </p14:nvContentPartPr>
              <p14:xfrm>
                <a:off x="7343750" y="5484555"/>
                <a:ext cx="24840" cy="5040"/>
              </p14:xfrm>
            </p:contentPart>
          </mc:Choice>
          <mc:Fallback xmlns=""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5110" y="5475915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14:cNvPr>
                <p14:cNvContentPartPr/>
                <p14:nvPr/>
              </p14:nvContentPartPr>
              <p14:xfrm>
                <a:off x="7330790" y="5490675"/>
                <a:ext cx="32040" cy="1476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150" y="5481675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14:cNvPr>
                <p14:cNvContentPartPr/>
                <p14:nvPr/>
              </p14:nvContentPartPr>
              <p14:xfrm>
                <a:off x="7331510" y="5475555"/>
                <a:ext cx="20520" cy="64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2870" y="5466555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14:cNvPr>
                <p14:cNvContentPartPr/>
                <p14:nvPr/>
              </p14:nvContentPartPr>
              <p14:xfrm>
                <a:off x="7328630" y="5446035"/>
                <a:ext cx="21600" cy="4320"/>
              </p14:xfrm>
            </p:contentPart>
          </mc:Choice>
          <mc:Fallback xmlns=""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990" y="5437395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14:cNvPr>
                <p14:cNvContentPartPr/>
                <p14:nvPr/>
              </p14:nvContentPartPr>
              <p14:xfrm>
                <a:off x="7426190" y="5440275"/>
                <a:ext cx="9360" cy="2160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90" y="5431275"/>
                  <a:ext cx="27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14:cNvPr>
                <p14:cNvContentPartPr/>
                <p14:nvPr/>
              </p14:nvContentPartPr>
              <p14:xfrm>
                <a:off x="7422950" y="5442435"/>
                <a:ext cx="1080" cy="324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4310" y="5433795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14:cNvPr>
                <p14:cNvContentPartPr/>
                <p14:nvPr/>
              </p14:nvContentPartPr>
              <p14:xfrm>
                <a:off x="7427630" y="5445315"/>
                <a:ext cx="720" cy="140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8990" y="5436315"/>
                  <a:ext cx="1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14:cNvPr>
                <p14:cNvContentPartPr/>
                <p14:nvPr/>
              </p14:nvContentPartPr>
              <p14:xfrm>
                <a:off x="7424750" y="5444955"/>
                <a:ext cx="720" cy="828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110" y="5436315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14:cNvPr>
              <p14:cNvContentPartPr/>
              <p14:nvPr/>
            </p14:nvContentPartPr>
            <p14:xfrm>
              <a:off x="7423395" y="1857015"/>
              <a:ext cx="239040" cy="118800"/>
            </p14:xfrm>
          </p:contentPart>
        </mc:Choice>
        <mc:Fallback xmlns=""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395" y="1848375"/>
                <a:ext cx="25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14:cNvPr>
              <p14:cNvContentPartPr/>
              <p14:nvPr/>
            </p14:nvContentPartPr>
            <p14:xfrm>
              <a:off x="7669995" y="1950975"/>
              <a:ext cx="65160" cy="26280"/>
            </p14:xfrm>
          </p:contentPart>
        </mc:Choice>
        <mc:Fallback xmlns="">
          <p:pic>
            <p:nvPicPr>
              <p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995" y="1941975"/>
                <a:ext cx="82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D7D860BA-0FD4-4F9C-BC91-A9741A03ED9C}"/>
              </a:ext>
            </a:extLst>
          </p:cNvPr>
          <p:cNvGrpSpPr/>
          <p:nvPr/>
        </p:nvGrpSpPr>
        <p:grpSpPr>
          <a:xfrm>
            <a:off x="7251675" y="1860975"/>
            <a:ext cx="448560" cy="283320"/>
            <a:chOff x="7251675" y="1860975"/>
            <a:chExt cx="448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14:cNvPr>
                <p14:cNvContentPartPr/>
                <p14:nvPr/>
              </p14:nvContentPartPr>
              <p14:xfrm>
                <a:off x="7424115" y="1968615"/>
                <a:ext cx="240480" cy="12168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5115" y="1959975"/>
                  <a:ext cx="25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14:cNvPr>
                <p14:cNvContentPartPr/>
                <p14:nvPr/>
              </p14:nvContentPartPr>
              <p14:xfrm>
                <a:off x="7614555" y="1896615"/>
                <a:ext cx="33480" cy="2736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555" y="1887975"/>
                  <a:ext cx="5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14:cNvPr>
                <p14:cNvContentPartPr/>
                <p14:nvPr/>
              </p14:nvContentPartPr>
              <p14:xfrm>
                <a:off x="7622115" y="1908855"/>
                <a:ext cx="30960" cy="3852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3115" y="1900215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14:cNvPr>
                <p14:cNvContentPartPr/>
                <p14:nvPr/>
              </p14:nvContentPartPr>
              <p14:xfrm>
                <a:off x="7619235" y="1922895"/>
                <a:ext cx="34560" cy="4104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235" y="1914255"/>
                  <a:ext cx="5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14:cNvPr>
                <p14:cNvContentPartPr/>
                <p14:nvPr/>
              </p14:nvContentPartPr>
              <p14:xfrm>
                <a:off x="7614915" y="1934415"/>
                <a:ext cx="36000" cy="5688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5915" y="192577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14:cNvPr>
                <p14:cNvContentPartPr/>
                <p14:nvPr/>
              </p14:nvContentPartPr>
              <p14:xfrm>
                <a:off x="7612395" y="1972575"/>
                <a:ext cx="24120" cy="24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3395" y="1963575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14:cNvPr>
                <p14:cNvContentPartPr/>
                <p14:nvPr/>
              </p14:nvContentPartPr>
              <p14:xfrm>
                <a:off x="7609875" y="1972575"/>
                <a:ext cx="23760" cy="26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0875" y="1963575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14:cNvPr>
                <p14:cNvContentPartPr/>
                <p14:nvPr/>
              </p14:nvContentPartPr>
              <p14:xfrm>
                <a:off x="7506555" y="1872135"/>
                <a:ext cx="99000" cy="2916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7555" y="1863135"/>
                  <a:ext cx="11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14:cNvPr>
                <p14:cNvContentPartPr/>
                <p14:nvPr/>
              </p14:nvContentPartPr>
              <p14:xfrm>
                <a:off x="7483155" y="1866735"/>
                <a:ext cx="73440" cy="11160"/>
              </p14:xfrm>
            </p:contentPart>
          </mc:Choice>
          <mc:Fallback xmlns=""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4515" y="1857735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14:cNvPr>
                <p14:cNvContentPartPr/>
                <p14:nvPr/>
              </p14:nvContentPartPr>
              <p14:xfrm>
                <a:off x="7497915" y="1860975"/>
                <a:ext cx="72360" cy="34560"/>
              </p14:xfrm>
            </p:contentPart>
          </mc:Choice>
          <mc:Fallback xmlns=""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9275" y="185197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14:cNvPr>
                <p14:cNvContentPartPr/>
                <p14:nvPr/>
              </p14:nvContentPartPr>
              <p14:xfrm>
                <a:off x="7484955" y="1894455"/>
                <a:ext cx="77400" cy="14400"/>
              </p14:xfrm>
            </p:contentPart>
          </mc:Choice>
          <mc:Fallback xmlns=""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5955" y="188545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14:cNvPr>
                <p14:cNvContentPartPr/>
                <p14:nvPr/>
              </p14:nvContentPartPr>
              <p14:xfrm>
                <a:off x="7513395" y="1876455"/>
                <a:ext cx="87480" cy="46080"/>
              </p14:xfrm>
            </p:contentPart>
          </mc:Choice>
          <mc:Fallback xmlns=""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4395" y="1867815"/>
                  <a:ext cx="10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14:cNvPr>
                <p14:cNvContentPartPr/>
                <p14:nvPr/>
              </p14:nvContentPartPr>
              <p14:xfrm>
                <a:off x="7483515" y="1907775"/>
                <a:ext cx="99720" cy="414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4875" y="1899135"/>
                  <a:ext cx="11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14:cNvPr>
                <p14:cNvContentPartPr/>
                <p14:nvPr/>
              </p14:nvContentPartPr>
              <p14:xfrm>
                <a:off x="7515915" y="1903815"/>
                <a:ext cx="74880" cy="3204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6915" y="189517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14:cNvPr>
                <p14:cNvContentPartPr/>
                <p14:nvPr/>
              </p14:nvContentPartPr>
              <p14:xfrm>
                <a:off x="7520595" y="1912095"/>
                <a:ext cx="77400" cy="4248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595" y="1903095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14:cNvPr>
                <p14:cNvContentPartPr/>
                <p14:nvPr/>
              </p14:nvContentPartPr>
              <p14:xfrm>
                <a:off x="7500075" y="1927575"/>
                <a:ext cx="82440" cy="3420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35" y="1918935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14:cNvPr>
                <p14:cNvContentPartPr/>
                <p14:nvPr/>
              </p14:nvContentPartPr>
              <p14:xfrm>
                <a:off x="7530675" y="1945215"/>
                <a:ext cx="75600" cy="3564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675" y="1936215"/>
                  <a:ext cx="93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14:cNvPr>
                <p14:cNvContentPartPr/>
                <p14:nvPr/>
              </p14:nvContentPartPr>
              <p14:xfrm>
                <a:off x="7567035" y="1903095"/>
                <a:ext cx="31320" cy="176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58035" y="1894455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14:cNvPr>
                <p14:cNvContentPartPr/>
                <p14:nvPr/>
              </p14:nvContentPartPr>
              <p14:xfrm>
                <a:off x="7609515" y="1930815"/>
                <a:ext cx="26280" cy="3924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515" y="1921815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14:cNvPr>
                <p14:cNvContentPartPr/>
                <p14:nvPr/>
              </p14:nvContentPartPr>
              <p14:xfrm>
                <a:off x="7597995" y="1912815"/>
                <a:ext cx="39600" cy="4176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995" y="1903815"/>
                  <a:ext cx="5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14:cNvPr>
                <p14:cNvContentPartPr/>
                <p14:nvPr/>
              </p14:nvContentPartPr>
              <p14:xfrm>
                <a:off x="7610955" y="1905615"/>
                <a:ext cx="36360" cy="2916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02315" y="1896615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14:cNvPr>
                <p14:cNvContentPartPr/>
                <p14:nvPr/>
              </p14:nvContentPartPr>
              <p14:xfrm>
                <a:off x="7628955" y="1914615"/>
                <a:ext cx="14040" cy="35280"/>
              </p14:xfrm>
            </p:contentPart>
          </mc:Choice>
          <mc:Fallback xmlns="">
            <p:pic>
              <p:nvPicPr>
                <p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9955" y="1905975"/>
                  <a:ext cx="3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14:cNvPr>
                <p14:cNvContentPartPr/>
                <p14:nvPr/>
              </p14:nvContentPartPr>
              <p14:xfrm>
                <a:off x="7436715" y="1939455"/>
                <a:ext cx="78840" cy="471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7715" y="1930455"/>
                  <a:ext cx="9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14:cNvPr>
                <p14:cNvContentPartPr/>
                <p14:nvPr/>
              </p14:nvContentPartPr>
              <p14:xfrm>
                <a:off x="7450755" y="1968255"/>
                <a:ext cx="47880" cy="2016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1755" y="1959615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14:cNvPr>
                <p14:cNvContentPartPr/>
                <p14:nvPr/>
              </p14:nvContentPartPr>
              <p14:xfrm>
                <a:off x="7433115" y="1978335"/>
                <a:ext cx="56160" cy="2736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475" y="1969335"/>
                  <a:ext cx="7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14:cNvPr>
                <p14:cNvContentPartPr/>
                <p14:nvPr/>
              </p14:nvContentPartPr>
              <p14:xfrm>
                <a:off x="7439595" y="1990575"/>
                <a:ext cx="24840" cy="10440"/>
              </p14:xfrm>
            </p:contentPart>
          </mc:Choice>
          <mc:Fallback xmlns="">
            <p:pic>
              <p:nvPicPr>
                <p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0955" y="1981575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14:cNvPr>
                <p14:cNvContentPartPr/>
                <p14:nvPr/>
              </p14:nvContentPartPr>
              <p14:xfrm>
                <a:off x="7424115" y="1929735"/>
                <a:ext cx="54000" cy="32400"/>
              </p14:xfrm>
            </p:contentPart>
          </mc:Choice>
          <mc:Fallback xmlns=""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5115" y="1921095"/>
                  <a:ext cx="7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14:cNvPr>
                <p14:cNvContentPartPr/>
                <p14:nvPr/>
              </p14:nvContentPartPr>
              <p14:xfrm>
                <a:off x="7450755" y="1896255"/>
                <a:ext cx="46080" cy="30240"/>
              </p14:xfrm>
            </p:contentPart>
          </mc:Choice>
          <mc:Fallback xmlns=""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1755" y="1887615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14:cNvPr>
                <p14:cNvContentPartPr/>
                <p14:nvPr/>
              </p14:nvContentPartPr>
              <p14:xfrm>
                <a:off x="7457235" y="1876815"/>
                <a:ext cx="17640" cy="6840"/>
              </p14:xfrm>
            </p:contentPart>
          </mc:Choice>
          <mc:Fallback xmlns="">
            <p:pic>
              <p:nvPicPr>
                <p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8595" y="1868175"/>
                  <a:ext cx="3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14:cNvPr>
                <p14:cNvContentPartPr/>
                <p14:nvPr/>
              </p14:nvContentPartPr>
              <p14:xfrm>
                <a:off x="7464075" y="1968975"/>
                <a:ext cx="32040" cy="14040"/>
              </p14:xfrm>
            </p:contentPart>
          </mc:Choice>
          <mc:Fallback xmlns="">
            <p:pic>
              <p:nvPicPr>
                <p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435" y="1960335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14:cNvPr>
                <p14:cNvContentPartPr/>
                <p14:nvPr/>
              </p14:nvContentPartPr>
              <p14:xfrm>
                <a:off x="7501875" y="1959255"/>
                <a:ext cx="41400" cy="7920"/>
              </p14:xfrm>
            </p:contentPart>
          </mc:Choice>
          <mc:Fallback xmlns="">
            <p:pic>
              <p:nvPicPr>
                <p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875" y="1950255"/>
                  <a:ext cx="5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14:cNvPr>
                <p14:cNvContentPartPr/>
                <p14:nvPr/>
              </p14:nvContentPartPr>
              <p14:xfrm>
                <a:off x="7464435" y="1960335"/>
                <a:ext cx="51120" cy="5400"/>
              </p14:xfrm>
            </p:contentPart>
          </mc:Choice>
          <mc:Fallback xmlns="">
            <p:pic>
              <p:nvPicPr>
                <p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795" y="1951695"/>
                  <a:ext cx="68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14:cNvPr>
                <p14:cNvContentPartPr/>
                <p14:nvPr/>
              </p14:nvContentPartPr>
              <p14:xfrm>
                <a:off x="7453635" y="1970415"/>
                <a:ext cx="34200" cy="5040"/>
              </p14:xfrm>
            </p:contentPart>
          </mc:Choice>
          <mc:Fallback xmlns=""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635" y="1961415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14:cNvPr>
                <p14:cNvContentPartPr/>
                <p14:nvPr/>
              </p14:nvContentPartPr>
              <p14:xfrm>
                <a:off x="7486755" y="1964295"/>
                <a:ext cx="41400" cy="6480"/>
              </p14:xfrm>
            </p:contentPart>
          </mc:Choice>
          <mc:Fallback xmlns=""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7755" y="1955295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14:cNvPr>
                <p14:cNvContentPartPr/>
                <p14:nvPr/>
              </p14:nvContentPartPr>
              <p14:xfrm>
                <a:off x="7527795" y="1934415"/>
                <a:ext cx="62640" cy="14760"/>
              </p14:xfrm>
            </p:contentPart>
          </mc:Choice>
          <mc:Fallback xmlns=""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8795" y="192577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14:cNvPr>
                <p14:cNvContentPartPr/>
                <p14:nvPr/>
              </p14:nvContentPartPr>
              <p14:xfrm>
                <a:off x="7563795" y="1934415"/>
                <a:ext cx="32040" cy="14400"/>
              </p14:xfrm>
            </p:contentPart>
          </mc:Choice>
          <mc:Fallback xmlns="">
            <p:pic>
              <p:nvPicPr>
                <p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4795" y="1925775"/>
                  <a:ext cx="4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14:cNvPr>
                <p14:cNvContentPartPr/>
                <p14:nvPr/>
              </p14:nvContentPartPr>
              <p14:xfrm>
                <a:off x="7630395" y="1954935"/>
                <a:ext cx="41040" cy="39240"/>
              </p14:xfrm>
            </p:contentPart>
          </mc:Choice>
          <mc:Fallback xmlns="">
            <p:pic>
              <p:nvPicPr>
                <p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1755" y="1946295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14:cNvPr>
                <p14:cNvContentPartPr/>
                <p14:nvPr/>
              </p14:nvContentPartPr>
              <p14:xfrm>
                <a:off x="7660275" y="1954935"/>
                <a:ext cx="12240" cy="17640"/>
              </p14:xfrm>
            </p:contentPart>
          </mc:Choice>
          <mc:Fallback xmlns="">
            <p:pic>
              <p:nvPicPr>
                <p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51275" y="1946295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14:cNvPr>
                <p14:cNvContentPartPr/>
                <p14:nvPr/>
              </p14:nvContentPartPr>
              <p14:xfrm>
                <a:off x="7334115" y="1957455"/>
                <a:ext cx="97560" cy="6480"/>
              </p14:xfrm>
            </p:contentPart>
          </mc:Choice>
          <mc:Fallback xmlns="">
            <p:pic>
              <p:nvPicPr>
                <p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475" y="1948455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14:cNvPr>
                <p14:cNvContentPartPr/>
                <p14:nvPr/>
              </p14:nvContentPartPr>
              <p14:xfrm>
                <a:off x="7317555" y="1960335"/>
                <a:ext cx="93240" cy="2520"/>
              </p14:xfrm>
            </p:contentPart>
          </mc:Choice>
          <mc:Fallback xmlns="">
            <p:pic>
              <p:nvPicPr>
                <p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08915" y="1951695"/>
                  <a:ext cx="11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14:cNvPr>
                <p14:cNvContentPartPr/>
                <p14:nvPr/>
              </p14:nvContentPartPr>
              <p14:xfrm>
                <a:off x="7270755" y="1940175"/>
                <a:ext cx="52920" cy="38160"/>
              </p14:xfrm>
            </p:contentPart>
          </mc:Choice>
          <mc:Fallback xmlns=""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61755" y="1931175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14:cNvPr>
                <p14:cNvContentPartPr/>
                <p14:nvPr/>
              </p14:nvContentPartPr>
              <p14:xfrm>
                <a:off x="7260315" y="1925775"/>
                <a:ext cx="61560" cy="38160"/>
              </p14:xfrm>
            </p:contentPart>
          </mc:Choice>
          <mc:Fallback xmlns="">
            <p:pic>
              <p:nvPicPr>
                <p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1315" y="1917135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14:cNvPr>
                <p14:cNvContentPartPr/>
                <p14:nvPr/>
              </p14:nvContentPartPr>
              <p14:xfrm>
                <a:off x="7251675" y="1927215"/>
                <a:ext cx="74160" cy="37800"/>
              </p14:xfrm>
            </p:contentPart>
          </mc:Choice>
          <mc:Fallback xmlns="">
            <p:pic>
              <p:nvPicPr>
                <p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675" y="1918215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14:cNvPr>
                <p14:cNvContentPartPr/>
                <p14:nvPr/>
              </p14:nvContentPartPr>
              <p14:xfrm>
                <a:off x="7252395" y="1960335"/>
                <a:ext cx="21960" cy="59040"/>
              </p14:xfrm>
            </p:contentPart>
          </mc:Choice>
          <mc:Fallback xmlns="">
            <p:pic>
              <p:nvPicPr>
                <p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395" y="1951695"/>
                  <a:ext cx="3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14:cNvPr>
                <p14:cNvContentPartPr/>
                <p14:nvPr/>
              </p14:nvContentPartPr>
              <p14:xfrm>
                <a:off x="7267155" y="2008575"/>
                <a:ext cx="20160" cy="12240"/>
              </p14:xfrm>
            </p:contentPart>
          </mc:Choice>
          <mc:Fallback xmlns="">
            <p:pic>
              <p:nvPicPr>
                <p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515" y="1999935"/>
                  <a:ext cx="3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14:cNvPr>
                <p14:cNvContentPartPr/>
                <p14:nvPr/>
              </p14:nvContentPartPr>
              <p14:xfrm>
                <a:off x="7314675" y="1964655"/>
                <a:ext cx="18000" cy="32760"/>
              </p14:xfrm>
            </p:contentPart>
          </mc:Choice>
          <mc:Fallback xmlns="">
            <p:pic>
              <p:nvPicPr>
                <p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675" y="1955655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14:cNvPr>
                <p14:cNvContentPartPr/>
                <p14:nvPr/>
              </p14:nvContentPartPr>
              <p14:xfrm>
                <a:off x="7619955" y="2035935"/>
                <a:ext cx="80280" cy="98640"/>
              </p14:xfrm>
            </p:contentPart>
          </mc:Choice>
          <mc:Fallback xmlns="">
            <p:pic>
              <p:nvPicPr>
                <p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10955" y="2026935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14:cNvPr>
                <p14:cNvContentPartPr/>
                <p14:nvPr/>
              </p14:nvContentPartPr>
              <p14:xfrm>
                <a:off x="7455795" y="2032695"/>
                <a:ext cx="720" cy="5400"/>
              </p14:xfrm>
            </p:contentPart>
          </mc:Choice>
          <mc:Fallback xmlns="">
            <p:pic>
              <p:nvPicPr>
                <p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6795" y="2024055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14:cNvPr>
                <p14:cNvContentPartPr/>
                <p14:nvPr/>
              </p14:nvContentPartPr>
              <p14:xfrm>
                <a:off x="7456155" y="2032695"/>
                <a:ext cx="2520" cy="5400"/>
              </p14:xfrm>
            </p:contentPart>
          </mc:Choice>
          <mc:Fallback xmlns="">
            <p:pic>
              <p:nvPicPr>
                <p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7155" y="2024055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14:cNvPr>
                <p14:cNvContentPartPr/>
                <p14:nvPr/>
              </p14:nvContentPartPr>
              <p14:xfrm>
                <a:off x="7388115" y="2052135"/>
                <a:ext cx="92520" cy="92160"/>
              </p14:xfrm>
            </p:contentPart>
          </mc:Choice>
          <mc:Fallback xmlns="">
            <p:pic>
              <p:nvPicPr>
                <p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79115" y="2043495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89DF6-F4D5-4095-8902-9FF14FA9D2EF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7747104" y="5073746"/>
            <a:ext cx="1184462" cy="2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/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матрицы на число:</a:t>
                </a:r>
              </a:p>
              <a:p>
                <a:pPr algn="just">
                  <a:tabLst>
                    <a:tab pos="423100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Сложение матриц:</a:t>
                </a:r>
                <a:endParaRPr lang="ru-RU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Транспонирование матрицы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Обратная матрица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матриц: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5*. Скалярное произведение тензоров: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</a:rPr>
                  <a:t>6. </a:t>
                </a:r>
                <a:r>
                  <a:rPr lang="ru-RU" sz="1600" dirty="0">
                    <a:latin typeface="Times New Roman" panose="02020603050405020304" pitchFamily="18" charset="0"/>
                  </a:rPr>
                  <a:t>Дифференцирование и интегрирование полей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</a:rPr>
                  <a:t>матричных и тензорных величин: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blipFill>
                <a:blip r:embed="rId234"/>
                <a:stretch>
                  <a:fillRect l="-641" t="-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1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/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функцию гипотезы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градиента функции качества: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Зная текущие значения компонент (индекс «С»)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новые значения компонент (индекс «Н»), двигаясь в направлении, противоположном направлению вектора градиента, с шагом, характеризуемым параметром скорости обучения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marL="342900" lvl="0" indent="-342900"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или в скалярной форме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достижения минимума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 условию малости изменения значения функции на двух соседних итерациях или по условию достижения максимального количества итераций: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4298871"/>
                <a:ext cx="12192000" cy="2561599"/>
              </a:xfrm>
              <a:prstGeom prst="rect">
                <a:avLst/>
              </a:prstGeom>
              <a:blipFill>
                <a:blip r:embed="rId2"/>
                <a:stretch>
                  <a:fillRect l="-300" t="-714" r="-250" b="-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blipFill>
                <a:blip r:embed="rId5"/>
                <a:stretch>
                  <a:fillRect l="-353" t="-1042" r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7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/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/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blipFill>
                <a:blip r:embed="rId9"/>
                <a:stretch>
                  <a:fillRect t="-8197" r="-359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98E8809C-72DA-4D56-892A-A86365595134}"/>
              </a:ext>
            </a:extLst>
          </p:cNvPr>
          <p:cNvSpPr/>
          <p:nvPr/>
        </p:nvSpPr>
        <p:spPr>
          <a:xfrm>
            <a:off x="4545496" y="3468961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29E1F9C4-C07D-4138-98F1-ED9CA9CF90AF}"/>
              </a:ext>
            </a:extLst>
          </p:cNvPr>
          <p:cNvSpPr/>
          <p:nvPr/>
        </p:nvSpPr>
        <p:spPr>
          <a:xfrm>
            <a:off x="8554284" y="3475589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4E872F57-853B-4F61-85F9-2D6C9640E7FD}"/>
              </a:ext>
            </a:extLst>
          </p:cNvPr>
          <p:cNvSpPr/>
          <p:nvPr/>
        </p:nvSpPr>
        <p:spPr>
          <a:xfrm rot="5400000">
            <a:off x="10575241" y="4091814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10" grpId="0" animBg="1"/>
      <p:bldP spid="38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5" y="5920107"/>
            <a:ext cx="318599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>
                <a:solidFill>
                  <a:schemeClr val="bg1">
                    <a:lumMod val="50000"/>
                  </a:schemeClr>
                </a:solidFill>
              </a:rPr>
              <a:t>Батч</a:t>
            </a:r>
            <a:r>
              <a:rPr lang="ru-RU" altLang="ru-RU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altLang="ru-RU" dirty="0">
                <a:solidFill>
                  <a:schemeClr val="bg1">
                    <a:lumMod val="50000"/>
                  </a:schemeClr>
                </a:solidFill>
              </a:rPr>
              <a:t>Batch</a:t>
            </a:r>
            <a:r>
              <a:rPr lang="ru-RU" altLang="ru-RU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 каждом шаге град. спуска используются все обучающие данные.</a:t>
            </a:r>
            <a:endParaRPr lang="ru-RU" alt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19BA5E44-FDF3-4FF0-A21E-50FA63FAD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388728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136F4B07-66F4-4DB6-A18F-ED5EB79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920940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BAFFF2-7CF3-47FE-9821-4A7893809FB1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776422" y="4727282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0B3A70D2-CCE5-45F5-A6FB-2DCD93D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5448726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6AA4028-BA11-4303-9021-BDB174C757B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1775861" y="5259494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18A0EF-63E5-454C-BC89-251882EC1AB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BEB35D6-BF6B-47B2-87C0-D1EF2746B48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4B52286-D273-414E-81EC-B330E64CF401}"/>
              </a:ext>
            </a:extLst>
          </p:cNvPr>
          <p:cNvGrpSpPr/>
          <p:nvPr/>
        </p:nvGrpSpPr>
        <p:grpSpPr>
          <a:xfrm>
            <a:off x="2419977" y="4424135"/>
            <a:ext cx="542520" cy="302040"/>
            <a:chOff x="2419977" y="4424135"/>
            <a:chExt cx="542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14:cNvPr>
                <p14:cNvContentPartPr/>
                <p14:nvPr/>
              </p14:nvContentPartPr>
              <p14:xfrm>
                <a:off x="2419977" y="4429175"/>
                <a:ext cx="38160" cy="26820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977" y="4420535"/>
                  <a:ext cx="55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14:cNvPr>
                <p14:cNvContentPartPr/>
                <p14:nvPr/>
              </p14:nvContentPartPr>
              <p14:xfrm>
                <a:off x="2501337" y="4496855"/>
                <a:ext cx="120240" cy="15912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337" y="4488215"/>
                  <a:ext cx="13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14:cNvPr>
                <p14:cNvContentPartPr/>
                <p14:nvPr/>
              </p14:nvContentPartPr>
              <p14:xfrm>
                <a:off x="2534097" y="4473095"/>
                <a:ext cx="73080" cy="25308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5097" y="4464455"/>
                  <a:ext cx="9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14:cNvPr>
                <p14:cNvContentPartPr/>
                <p14:nvPr/>
              </p14:nvContentPartPr>
              <p14:xfrm>
                <a:off x="2579817" y="4447895"/>
                <a:ext cx="51840" cy="108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177" y="4438895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14:cNvPr>
                <p14:cNvContentPartPr/>
                <p14:nvPr/>
              </p14:nvContentPartPr>
              <p14:xfrm>
                <a:off x="2477937" y="4472375"/>
                <a:ext cx="56160" cy="205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9297" y="4463375"/>
                  <a:ext cx="7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14:cNvPr>
                <p14:cNvContentPartPr/>
                <p14:nvPr/>
              </p14:nvContentPartPr>
              <p14:xfrm>
                <a:off x="2521137" y="4677935"/>
                <a:ext cx="38160" cy="432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137" y="4669295"/>
                  <a:ext cx="55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14:cNvPr>
                <p14:cNvContentPartPr/>
                <p14:nvPr/>
              </p14:nvContentPartPr>
              <p14:xfrm>
                <a:off x="2587737" y="4644815"/>
                <a:ext cx="56880" cy="1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737" y="4636175"/>
                  <a:ext cx="74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14:cNvPr>
                <p14:cNvContentPartPr/>
                <p14:nvPr/>
              </p14:nvContentPartPr>
              <p14:xfrm>
                <a:off x="2715177" y="4644095"/>
                <a:ext cx="6480" cy="4896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177" y="4635095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14:cNvPr>
                <p14:cNvContentPartPr/>
                <p14:nvPr/>
              </p14:nvContentPartPr>
              <p14:xfrm>
                <a:off x="2743617" y="4435295"/>
                <a:ext cx="117360" cy="16956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17" y="4426655"/>
                  <a:ext cx="13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14:cNvPr>
                <p14:cNvContentPartPr/>
                <p14:nvPr/>
              </p14:nvContentPartPr>
              <p14:xfrm>
                <a:off x="2813457" y="4586495"/>
                <a:ext cx="14040" cy="871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4817" y="4577495"/>
                  <a:ext cx="3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14:cNvPr>
                <p14:cNvContentPartPr/>
                <p14:nvPr/>
              </p14:nvContentPartPr>
              <p14:xfrm>
                <a:off x="2908497" y="4424135"/>
                <a:ext cx="54000" cy="292680"/>
              </p14:xfrm>
            </p:contentPart>
          </mc:Choice>
          <mc:Fallback xmlns=""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9857" y="4415135"/>
                  <a:ext cx="71640" cy="31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blipFill>
                <a:blip r:embed="rId2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/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/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blipFill>
                <a:blip r:embed="rId30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91F7A3A9-8739-46B0-AC2E-C4BDDDB534FD}"/>
              </a:ext>
            </a:extLst>
          </p:cNvPr>
          <p:cNvSpPr/>
          <p:nvPr/>
        </p:nvSpPr>
        <p:spPr>
          <a:xfrm>
            <a:off x="8878955" y="3826765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/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blipFill>
                <a:blip r:embed="rId31"/>
                <a:stretch>
                  <a:fillRect t="-10000" r="-419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право 47">
            <a:extLst>
              <a:ext uri="{FF2B5EF4-FFF2-40B4-BE49-F238E27FC236}">
                <a16:creationId xmlns:a16="http://schemas.microsoft.com/office/drawing/2014/main" id="{8F7B1861-BB39-4D1B-A708-019DA4966117}"/>
              </a:ext>
            </a:extLst>
          </p:cNvPr>
          <p:cNvSpPr/>
          <p:nvPr/>
        </p:nvSpPr>
        <p:spPr>
          <a:xfrm rot="5400000">
            <a:off x="10277059" y="4151442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32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22" grpId="0" animBg="1"/>
      <p:bldP spid="432" grpId="0" animBg="1"/>
      <p:bldP spid="43" grpId="0"/>
      <p:bldP spid="45" grpId="0" animBg="1"/>
      <p:bldP spid="46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Полиномиальная регрессия / </a:t>
            </a:r>
            <a:r>
              <a:rPr lang="en-US" altLang="ru-RU" sz="2800" b="1" dirty="0">
                <a:solidFill>
                  <a:srgbClr val="7030A0"/>
                </a:solidFill>
              </a:rPr>
              <a:t>Polynomial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546366"/>
                <a:ext cx="1512252" cy="919739"/>
              </a:xfrm>
              <a:prstGeom prst="rect">
                <a:avLst/>
              </a:prstGeom>
              <a:blipFill>
                <a:blip r:embed="rId2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625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3085699"/>
                <a:ext cx="3501184" cy="33496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/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2" y="3520608"/>
                <a:ext cx="2560235" cy="919739"/>
              </a:xfrm>
              <a:prstGeom prst="rect">
                <a:avLst/>
              </a:prstGeom>
              <a:blipFill>
                <a:blip r:embed="rId5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9" name="Прямоугольник 438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4305" y="3087626"/>
                <a:ext cx="3501184" cy="334962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Прямая со стрелкой 534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52" idx="2"/>
            <a:endCxn id="439" idx="0"/>
          </p:cNvCxnSpPr>
          <p:nvPr/>
        </p:nvCxnSpPr>
        <p:spPr>
          <a:xfrm flipH="1">
            <a:off x="7738087" y="1801798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Прямоугольник 541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393073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547" name="Прямая со стрелкой 546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52" idx="2"/>
            <a:endCxn id="542" idx="0"/>
          </p:cNvCxnSpPr>
          <p:nvPr/>
        </p:nvCxnSpPr>
        <p:spPr>
          <a:xfrm>
            <a:off x="8968737" y="1801798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  <p:bldP spid="444" grpId="0" animBg="1"/>
      <p:bldP spid="5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56CB9B5-30AB-412B-A758-A877473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3" y="5346377"/>
            <a:ext cx="2000529" cy="1505160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6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7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Стрелка вправо 30766">
            <a:extLst>
              <a:ext uri="{FF2B5EF4-FFF2-40B4-BE49-F238E27FC236}">
                <a16:creationId xmlns:a16="http://schemas.microsoft.com/office/drawing/2014/main" id="{198EB568-10E3-4825-BADC-5D4F9E3C4ABE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Стрелка вправо 111">
            <a:extLst>
              <a:ext uri="{FF2B5EF4-FFF2-40B4-BE49-F238E27FC236}">
                <a16:creationId xmlns:a16="http://schemas.microsoft.com/office/drawing/2014/main" id="{1860321D-902F-45B7-9B46-3BDA454E74E5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E6FA72B-51F4-4BB2-9074-E01A973E3C2B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3">
            <a:extLst>
              <a:ext uri="{FF2B5EF4-FFF2-40B4-BE49-F238E27FC236}">
                <a16:creationId xmlns:a16="http://schemas.microsoft.com/office/drawing/2014/main" id="{8DB9F8FD-3C79-499A-8AC8-AE0EBF50F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6126569" y="5394414"/>
            <a:ext cx="2196000" cy="14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/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2">
            <a:extLst>
              <a:ext uri="{FF2B5EF4-FFF2-40B4-BE49-F238E27FC236}">
                <a16:creationId xmlns:a16="http://schemas.microsoft.com/office/drawing/2014/main" id="{04E1A553-DFAC-4726-AF28-3D34A175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80" y="502984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Стрелка вправо 111">
            <a:extLst>
              <a:ext uri="{FF2B5EF4-FFF2-40B4-BE49-F238E27FC236}">
                <a16:creationId xmlns:a16="http://schemas.microsoft.com/office/drawing/2014/main" id="{1448F34E-61E4-43B5-A0C4-E0C8E0F16115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32" grpId="0" animBg="1"/>
      <p:bldP spid="57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/>
      <p:bldP spid="87" grpId="0"/>
      <p:bldP spid="91" grpId="0" animBg="1"/>
      <p:bldP spid="92" grpId="0" animBg="1"/>
      <p:bldP spid="93" grpId="0" animBg="1"/>
      <p:bldP spid="94" grpId="0" animBg="1"/>
      <p:bldP spid="101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2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blipFill>
                <a:blip r:embed="rId3"/>
                <a:stretch>
                  <a:fillRect l="-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/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33" y="3552877"/>
                <a:ext cx="2269481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/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 sz="1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 sz="160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" y="3406208"/>
                <a:ext cx="7071831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/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B857A-E288-4673-A58C-3ECEA413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9729"/>
                <a:ext cx="8789270" cy="1710533"/>
              </a:xfrm>
              <a:prstGeom prst="rect">
                <a:avLst/>
              </a:prstGeom>
              <a:blipFill>
                <a:blip r:embed="rId7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34257F4-A75D-4B82-9806-8FAC1BF0F92F}"/>
              </a:ext>
            </a:extLst>
          </p:cNvPr>
          <p:cNvSpPr/>
          <p:nvPr/>
        </p:nvSpPr>
        <p:spPr>
          <a:xfrm>
            <a:off x="6015835" y="5329439"/>
            <a:ext cx="2973205" cy="66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633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6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615553"/>
              </a:xfrm>
              <a:prstGeom prst="rect">
                <a:avLst/>
              </a:prstGeom>
              <a:blipFill>
                <a:blip r:embed="rId2"/>
                <a:stretch>
                  <a:fillRect l="-423" t="-5941" b="-5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0"/>
            <a:ext cx="2973205" cy="618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1268681"/>
              </a:xfrm>
              <a:prstGeom prst="rect">
                <a:avLst/>
              </a:prstGeom>
              <a:blipFill>
                <a:blip r:embed="rId3"/>
                <a:stretch>
                  <a:fillRect l="-53" b="-2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8C2FC-0E72-4FBA-9636-FA17A4909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" y="3489865"/>
            <a:ext cx="4284000" cy="24129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CE9D53-E9E7-4ADB-8DBB-804BEC9A99D6}"/>
              </a:ext>
            </a:extLst>
          </p:cNvPr>
          <p:cNvSpPr/>
          <p:nvPr/>
        </p:nvSpPr>
        <p:spPr>
          <a:xfrm>
            <a:off x="346135" y="5902769"/>
            <a:ext cx="42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Gray scale picture of "Nine"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/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5205" y="3429000"/>
                <a:ext cx="589548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/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26487A-DF25-48CC-BF00-7BA9A594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84" y="4902374"/>
                <a:ext cx="7579947" cy="1956754"/>
              </a:xfrm>
              <a:prstGeom prst="rect">
                <a:avLst/>
              </a:prstGeom>
              <a:blipFill>
                <a:blip r:embed="rId7"/>
                <a:stretch>
                  <a:fillRect l="-402" t="-935" r="-402" b="-2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1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771845" y="3366325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E89F9-0166-4671-9C37-8110A10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3" y="4293687"/>
            <a:ext cx="21145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466AEC-99EA-47D2-B082-B1E66A43F295}"/>
              </a:ext>
            </a:extLst>
          </p:cNvPr>
          <p:cNvCxnSpPr/>
          <p:nvPr/>
        </p:nvCxnSpPr>
        <p:spPr bwMode="auto">
          <a:xfrm>
            <a:off x="1745205" y="3409981"/>
            <a:ext cx="854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385D5D-1DAD-4694-B4F0-F4F748A84694}"/>
              </a:ext>
            </a:extLst>
          </p:cNvPr>
          <p:cNvCxnSpPr/>
          <p:nvPr/>
        </p:nvCxnSpPr>
        <p:spPr bwMode="auto">
          <a:xfrm flipH="1" flipV="1">
            <a:off x="1745205" y="2222531"/>
            <a:ext cx="20512" cy="1187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39A751-0F3D-4DFC-8F02-801B35B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2405" y="2222531"/>
            <a:ext cx="190080" cy="2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A5C42-0A5E-4F2C-AE3C-420F7D5C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9830" y="3143281"/>
            <a:ext cx="2095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C3C0BA-3D89-4EA2-B02E-9782C1C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6255" y="2936906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8277521" y="1982672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6101050" y="1990785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6759051" y="1875132"/>
              <a:ext cx="2577600" cy="46404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7173" y="1863252"/>
                <a:ext cx="2601357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5692731" y="1894572"/>
              <a:ext cx="432360" cy="4251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0851" y="1882692"/>
                <a:ext cx="45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7924731" y="2225412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2863" y="2213696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3" y="1998931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F55B2D-F01F-4777-8A6E-597A6AE6F3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 b="4500"/>
          <a:stretch/>
        </p:blipFill>
        <p:spPr>
          <a:xfrm>
            <a:off x="4676326" y="1866506"/>
            <a:ext cx="7102813" cy="4860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4D63587-010C-43F2-AC45-F6EFE8874108}"/>
              </a:ext>
            </a:extLst>
          </p:cNvPr>
          <p:cNvCxnSpPr/>
          <p:nvPr/>
        </p:nvCxnSpPr>
        <p:spPr bwMode="auto">
          <a:xfrm>
            <a:off x="8657663" y="3438064"/>
            <a:ext cx="0" cy="8096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40C550-E798-4581-93BD-7680B40D83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6657" y="3910681"/>
            <a:ext cx="1394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Dif.operaations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A25CB-90CF-4448-BF6B-55239B12042D}"/>
              </a:ext>
            </a:extLst>
          </p:cNvPr>
          <p:cNvCxnSpPr/>
          <p:nvPr/>
        </p:nvCxnSpPr>
        <p:spPr bwMode="auto">
          <a:xfrm flipV="1">
            <a:off x="10676963" y="4881941"/>
            <a:ext cx="0" cy="7807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F07B0D-C07F-454F-8A8F-C28D3AF9DC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0759" y="4543638"/>
            <a:ext cx="204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Inegr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operations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F5C950-B12D-4921-950C-E11AB4F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44843" y="2265800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952B022-939F-41E2-911A-0D6F1198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11" y="5313624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BA73C7-FC65-44D5-9D67-7F6CFDAAA39C}"/>
              </a:ext>
            </a:extLst>
          </p:cNvPr>
          <p:cNvSpPr/>
          <p:nvPr/>
        </p:nvSpPr>
        <p:spPr>
          <a:xfrm>
            <a:off x="2916254" y="574741"/>
            <a:ext cx="927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Математическое моделирование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Modeling</a:t>
            </a:r>
            <a:r>
              <a:rPr lang="ru-RU" altLang="ru-RU" b="1" dirty="0">
                <a:latin typeface="Times New Roman" pitchFamily="18" charset="0"/>
              </a:rPr>
              <a:t>	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C94B14-05B9-45B9-A9E6-DD54DCCE1C6B}"/>
              </a:ext>
            </a:extLst>
          </p:cNvPr>
          <p:cNvSpPr/>
          <p:nvPr/>
        </p:nvSpPr>
        <p:spPr>
          <a:xfrm>
            <a:off x="3238109" y="1294116"/>
            <a:ext cx="285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Детерминированное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Deterministic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1F9CBFB-481F-4E18-B659-AC28771FC4F2}"/>
              </a:ext>
            </a:extLst>
          </p:cNvPr>
          <p:cNvSpPr/>
          <p:nvPr/>
        </p:nvSpPr>
        <p:spPr>
          <a:xfrm>
            <a:off x="9153212" y="1298390"/>
            <a:ext cx="200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Стохастическое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Stochastic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C198CCF-C654-401D-AA5B-340D2645B02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667055" y="944073"/>
            <a:ext cx="2887072" cy="35004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C708F71-D8D0-430B-89E4-C0DC529CC6CC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554127" y="944073"/>
            <a:ext cx="2602512" cy="35431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9179250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4BC9CB-FC0C-49A7-94A6-443A04161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" y="4040949"/>
            <a:ext cx="3384000" cy="2535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/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228456-8A7C-43AB-9DFC-2C1D8BB5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826" y="4902374"/>
                <a:ext cx="8257206" cy="1710533"/>
              </a:xfrm>
              <a:prstGeom prst="rect">
                <a:avLst/>
              </a:prstGeom>
              <a:blipFill>
                <a:blip r:embed="rId6"/>
                <a:stretch>
                  <a:fillRect l="-369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74A29-1412-4BA0-A2D9-68593530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9" y="4321785"/>
            <a:ext cx="3384000" cy="253517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5936" y="2254299"/>
            <a:ext cx="4522563" cy="1786546"/>
            <a:chOff x="24264" y="3191469"/>
            <a:chExt cx="4163182" cy="178654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24264" y="3927789"/>
              <a:ext cx="1101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Malignant ?</a:t>
              </a:r>
              <a:endParaRPr lang="ru-RU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166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6070439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9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997573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6194480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1792491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197962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2275475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2619896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2843046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303645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325743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5151892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5151892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4864634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660812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6804998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7024735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7254578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7417694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6402244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7658438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7822573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4864634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525165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543879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5734643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6079064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6302214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649562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671660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6608121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6556014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7946487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5267214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7854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14:cNvPr>
              <p14:cNvContentPartPr/>
              <p14:nvPr/>
            </p14:nvContentPartPr>
            <p14:xfrm>
              <a:off x="6622974" y="3126015"/>
              <a:ext cx="875880" cy="36900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614" y="3116655"/>
                <a:ext cx="89460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15687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Классификация. Граница принятия решений / </a:t>
            </a:r>
            <a:r>
              <a:rPr lang="en-US" altLang="ru-RU" dirty="0">
                <a:solidFill>
                  <a:srgbClr val="7030A0"/>
                </a:solidFill>
              </a:rPr>
              <a:t>Classification. Decision boundary</a:t>
            </a:r>
            <a:r>
              <a:rPr lang="ru-RU" altLang="ru-RU" dirty="0"/>
              <a:t>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89EB0F-DBD4-4B61-A0E5-959476DADCEB}"/>
              </a:ext>
            </a:extLst>
          </p:cNvPr>
          <p:cNvCxnSpPr/>
          <p:nvPr/>
        </p:nvCxnSpPr>
        <p:spPr>
          <a:xfrm>
            <a:off x="5008263" y="3164669"/>
            <a:ext cx="3497445" cy="6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14:cNvPr>
              <p14:cNvContentPartPr/>
              <p14:nvPr/>
            </p14:nvContentPartPr>
            <p14:xfrm>
              <a:off x="689400" y="2538000"/>
              <a:ext cx="371520" cy="1307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040" y="2528640"/>
                <a:ext cx="390240" cy="132588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Прямоугольник 8">
            <a:extLst>
              <a:ext uri="{FF2B5EF4-FFF2-40B4-BE49-F238E27FC236}">
                <a16:creationId xmlns:a16="http://schemas.microsoft.com/office/drawing/2014/main" id="{18DF8CBC-7F41-4369-BAFF-B3C7B942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415821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90" name="Прямоугольник 8">
            <a:extLst>
              <a:ext uri="{FF2B5EF4-FFF2-40B4-BE49-F238E27FC236}">
                <a16:creationId xmlns:a16="http://schemas.microsoft.com/office/drawing/2014/main" id="{94048259-DE38-4422-964C-38495E5C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94803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C8FE7177-6205-4A9B-9420-F9B4EDA82870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9815967" y="1754375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8">
            <a:extLst>
              <a:ext uri="{FF2B5EF4-FFF2-40B4-BE49-F238E27FC236}">
                <a16:creationId xmlns:a16="http://schemas.microsoft.com/office/drawing/2014/main" id="{32316C33-AA1A-49D4-A383-AD089048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24" y="2475819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13BC06E8-A7DF-4161-AB64-01020BB0DD36}"/>
              </a:ext>
            </a:extLst>
          </p:cNvPr>
          <p:cNvCxnSpPr>
            <a:cxnSpLocks/>
            <a:stCxn id="90" idx="2"/>
            <a:endCxn id="96" idx="0"/>
          </p:cNvCxnSpPr>
          <p:nvPr/>
        </p:nvCxnSpPr>
        <p:spPr>
          <a:xfrm flipH="1">
            <a:off x="9815406" y="2286587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4835859-D8DD-4EE3-AD0B-15F2B546FAB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8819191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1DF15DC7-AD1E-4D3C-8B88-0461317E9D97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10532488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1">
            <a:extLst>
              <a:ext uri="{FF2B5EF4-FFF2-40B4-BE49-F238E27FC236}">
                <a16:creationId xmlns:a16="http://schemas.microsoft.com/office/drawing/2014/main" id="{78AEA76E-EDB5-4CAC-A33F-B568C10AA5E2}"/>
              </a:ext>
            </a:extLst>
          </p:cNvPr>
          <p:cNvSpPr txBox="1"/>
          <p:nvPr/>
        </p:nvSpPr>
        <p:spPr>
          <a:xfrm>
            <a:off x="3367670" y="3701606"/>
            <a:ext cx="11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Tumor size,</a:t>
            </a:r>
            <a:endParaRPr lang="ru-RU" sz="16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05D07-6DA2-412D-BFF9-519B6DF92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4362974"/>
            <a:ext cx="3240000" cy="2427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/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  <a:endParaRPr lang="ru-RU" sz="16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05D09D-F4AF-4EAD-9AE2-A783C5C2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0" y="4574687"/>
                <a:ext cx="2137693" cy="338554"/>
              </a:xfrm>
              <a:prstGeom prst="rect">
                <a:avLst/>
              </a:prstGeom>
              <a:blipFill>
                <a:blip r:embed="rId12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/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2DD2B4-7C65-4D5F-A433-A1286AB69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24" y="4574687"/>
                <a:ext cx="2763299" cy="587661"/>
              </a:xfrm>
              <a:prstGeom prst="rect">
                <a:avLst/>
              </a:prstGeom>
              <a:blipFill>
                <a:blip r:embed="rId13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5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6" grpId="0" animBg="1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Многоклассовая классификация: один против всех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Multi-class classification: one-vs-all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pPr algn="just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мультиарного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 (</a:t>
                </a:r>
                <a:r>
                  <a:rPr lang="en-US" altLang="ru-RU" i="1" dirty="0">
                    <a:solidFill>
                      <a:srgbClr val="002060"/>
                    </a:solidFill>
                  </a:rPr>
                  <a:t>p</a:t>
                </a:r>
                <a:r>
                  <a:rPr lang="en-US" altLang="ru-RU" dirty="0">
                    <a:solidFill>
                      <a:srgbClr val="002060"/>
                    </a:solidFill>
                  </a:rPr>
                  <a:t>-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)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ru-RU" altLang="ru-RU" dirty="0"/>
                  <a:t>, 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ru-RU" altLang="ru-RU" dirty="0"/>
                  <a:t>, </a:t>
                </a:r>
                <a:r>
                  <a:rPr lang="en-US" altLang="ru-RU" dirty="0"/>
                  <a:t>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 по критерию минимума некоторой функции качества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путем последовательного решения </a:t>
                </a:r>
                <a:br>
                  <a:rPr lang="ru-RU" b="0" i="0" dirty="0"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</m:oMath>
                </a14:m>
                <a:r>
                  <a:rPr lang="ru-RU" altLang="ru-RU" dirty="0"/>
                  <a:t> задач </a:t>
                </a:r>
                <a:r>
                  <a:rPr lang="ru-RU" altLang="ru-RU" dirty="0" err="1"/>
                  <a:t>двухклассовой</a:t>
                </a:r>
                <a:r>
                  <a:rPr lang="ru-RU" altLang="ru-RU" dirty="0"/>
                  <a:t> классификации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&gt;2</m:t>
                    </m:r>
                  </m:oMath>
                </a14:m>
                <a:r>
                  <a:rPr lang="ru-RU" altLang="ru-RU" dirty="0"/>
                  <a:t>).</a:t>
                </a:r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blipFill>
                <a:blip r:embed="rId2"/>
                <a:stretch>
                  <a:fillRect l="-353" t="-1351" r="-353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Прямоугольник 8">
            <a:extLst>
              <a:ext uri="{FF2B5EF4-FFF2-40B4-BE49-F238E27FC236}">
                <a16:creationId xmlns:a16="http://schemas.microsoft.com/office/drawing/2014/main" id="{872621C0-3495-40EC-BBF5-53327657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2" y="2432446"/>
            <a:ext cx="11524101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dirty="0"/>
              <a:t>Пример.</a:t>
            </a:r>
            <a:r>
              <a:rPr lang="en-US" altLang="ru-RU" dirty="0"/>
              <a:t> </a:t>
            </a:r>
            <a:r>
              <a:rPr lang="ru-RU" altLang="ru-RU" dirty="0"/>
              <a:t>Диагноз: здоров, ОРВИ, грипп (3 класса)</a:t>
            </a:r>
            <a:r>
              <a:rPr lang="en-US" altLang="ru-RU" dirty="0"/>
              <a:t>.</a:t>
            </a:r>
            <a:endParaRPr lang="ru-RU" alt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5314D05E-ADD7-4ED1-ACB3-6B391E3DDB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180" y="23952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61D8E640-360F-4C09-A3C5-0C372464330E}"/>
              </a:ext>
            </a:extLst>
          </p:cNvPr>
          <p:cNvCxnSpPr>
            <a:cxnSpLocks/>
          </p:cNvCxnSpPr>
          <p:nvPr/>
        </p:nvCxnSpPr>
        <p:spPr bwMode="auto">
          <a:xfrm>
            <a:off x="5115443" y="41510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Равнобедренный треугольник 90">
            <a:extLst>
              <a:ext uri="{FF2B5EF4-FFF2-40B4-BE49-F238E27FC236}">
                <a16:creationId xmlns:a16="http://schemas.microsoft.com/office/drawing/2014/main" id="{1F32A111-24D1-4E21-98DA-C46BB8CD987A}"/>
              </a:ext>
            </a:extLst>
          </p:cNvPr>
          <p:cNvSpPr/>
          <p:nvPr/>
        </p:nvSpPr>
        <p:spPr bwMode="auto">
          <a:xfrm>
            <a:off x="5879274" y="2564823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Умножение 17">
            <a:extLst>
              <a:ext uri="{FF2B5EF4-FFF2-40B4-BE49-F238E27FC236}">
                <a16:creationId xmlns:a16="http://schemas.microsoft.com/office/drawing/2014/main" id="{53C7628E-B5DD-45D8-AF68-C582A6C601CB}"/>
              </a:ext>
            </a:extLst>
          </p:cNvPr>
          <p:cNvSpPr/>
          <p:nvPr/>
        </p:nvSpPr>
        <p:spPr bwMode="auto">
          <a:xfrm>
            <a:off x="6719406" y="30210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90A7A21-8495-4233-A6EC-49AFA121C0E9}"/>
              </a:ext>
            </a:extLst>
          </p:cNvPr>
          <p:cNvSpPr/>
          <p:nvPr/>
        </p:nvSpPr>
        <p:spPr bwMode="auto">
          <a:xfrm>
            <a:off x="5835038" y="34984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/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/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/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blipFill>
                <a:blip r:embed="rId5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9864870-2998-484E-83B9-688EF0CB6C58}"/>
              </a:ext>
            </a:extLst>
          </p:cNvPr>
          <p:cNvSpPr/>
          <p:nvPr/>
        </p:nvSpPr>
        <p:spPr bwMode="auto">
          <a:xfrm>
            <a:off x="5632027" y="269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AC6EFBAF-2725-40BC-8CB2-953FE850FC0A}"/>
              </a:ext>
            </a:extLst>
          </p:cNvPr>
          <p:cNvSpPr/>
          <p:nvPr/>
        </p:nvSpPr>
        <p:spPr bwMode="auto">
          <a:xfrm>
            <a:off x="6048688" y="278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79FEF965-A291-49BD-A5F2-D2D6DD95D6DA}"/>
              </a:ext>
            </a:extLst>
          </p:cNvPr>
          <p:cNvSpPr/>
          <p:nvPr/>
        </p:nvSpPr>
        <p:spPr bwMode="auto">
          <a:xfrm>
            <a:off x="5787931" y="3021068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Умножение 17">
            <a:extLst>
              <a:ext uri="{FF2B5EF4-FFF2-40B4-BE49-F238E27FC236}">
                <a16:creationId xmlns:a16="http://schemas.microsoft.com/office/drawing/2014/main" id="{F1403AB1-CF2D-427B-883A-607319CB5FE2}"/>
              </a:ext>
            </a:extLst>
          </p:cNvPr>
          <p:cNvSpPr/>
          <p:nvPr/>
        </p:nvSpPr>
        <p:spPr bwMode="auto">
          <a:xfrm>
            <a:off x="6570813" y="32963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Умножение 17">
            <a:extLst>
              <a:ext uri="{FF2B5EF4-FFF2-40B4-BE49-F238E27FC236}">
                <a16:creationId xmlns:a16="http://schemas.microsoft.com/office/drawing/2014/main" id="{1967EF1F-8054-444F-85EB-A228CDC0F6B3}"/>
              </a:ext>
            </a:extLst>
          </p:cNvPr>
          <p:cNvSpPr/>
          <p:nvPr/>
        </p:nvSpPr>
        <p:spPr bwMode="auto">
          <a:xfrm>
            <a:off x="6871806" y="31734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Умножение 17">
            <a:extLst>
              <a:ext uri="{FF2B5EF4-FFF2-40B4-BE49-F238E27FC236}">
                <a16:creationId xmlns:a16="http://schemas.microsoft.com/office/drawing/2014/main" id="{D80A694D-E721-4298-A277-8ABCDB8DCB7E}"/>
              </a:ext>
            </a:extLst>
          </p:cNvPr>
          <p:cNvSpPr/>
          <p:nvPr/>
        </p:nvSpPr>
        <p:spPr bwMode="auto">
          <a:xfrm>
            <a:off x="6871806" y="26959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947670-508C-420A-9F5E-C788E02DE7E8}"/>
              </a:ext>
            </a:extLst>
          </p:cNvPr>
          <p:cNvSpPr/>
          <p:nvPr/>
        </p:nvSpPr>
        <p:spPr bwMode="auto">
          <a:xfrm>
            <a:off x="5987438" y="36508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B9A13B-2B65-42B9-960A-4F113BE8E925}"/>
              </a:ext>
            </a:extLst>
          </p:cNvPr>
          <p:cNvSpPr/>
          <p:nvPr/>
        </p:nvSpPr>
        <p:spPr bwMode="auto">
          <a:xfrm>
            <a:off x="5525091" y="371616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86D66-3FCD-4DBA-AD6F-36898C93FBD1}"/>
              </a:ext>
            </a:extLst>
          </p:cNvPr>
          <p:cNvSpPr/>
          <p:nvPr/>
        </p:nvSpPr>
        <p:spPr bwMode="auto">
          <a:xfrm>
            <a:off x="5784620" y="386967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1BC11D6-BD41-48BF-B0E0-414F95C4E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8721" y="475619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2202314-0A89-46A0-A92A-4BF688A2F3DC}"/>
              </a:ext>
            </a:extLst>
          </p:cNvPr>
          <p:cNvCxnSpPr>
            <a:cxnSpLocks/>
          </p:cNvCxnSpPr>
          <p:nvPr/>
        </p:nvCxnSpPr>
        <p:spPr bwMode="auto">
          <a:xfrm>
            <a:off x="786984" y="651196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A5A2FCA4-B0FD-4192-9DC4-36F6C2C78D24}"/>
              </a:ext>
            </a:extLst>
          </p:cNvPr>
          <p:cNvSpPr/>
          <p:nvPr/>
        </p:nvSpPr>
        <p:spPr bwMode="auto">
          <a:xfrm>
            <a:off x="1550815" y="492578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37" name="Умножение 17">
            <a:extLst>
              <a:ext uri="{FF2B5EF4-FFF2-40B4-BE49-F238E27FC236}">
                <a16:creationId xmlns:a16="http://schemas.microsoft.com/office/drawing/2014/main" id="{B41B987C-4045-4A8A-B0AC-380A1C889EFA}"/>
              </a:ext>
            </a:extLst>
          </p:cNvPr>
          <p:cNvSpPr/>
          <p:nvPr/>
        </p:nvSpPr>
        <p:spPr bwMode="auto">
          <a:xfrm>
            <a:off x="2390947" y="53820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C793A71-243C-4B84-9407-4127FBA29853}"/>
              </a:ext>
            </a:extLst>
          </p:cNvPr>
          <p:cNvSpPr/>
          <p:nvPr/>
        </p:nvSpPr>
        <p:spPr bwMode="auto">
          <a:xfrm>
            <a:off x="1506579" y="58594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/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/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97025FF6-5F15-4750-9E5A-0EC455316455}"/>
              </a:ext>
            </a:extLst>
          </p:cNvPr>
          <p:cNvSpPr/>
          <p:nvPr/>
        </p:nvSpPr>
        <p:spPr bwMode="auto">
          <a:xfrm>
            <a:off x="1303568" y="505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6BEFE214-6507-41DB-A266-01631FE9AAB3}"/>
              </a:ext>
            </a:extLst>
          </p:cNvPr>
          <p:cNvSpPr/>
          <p:nvPr/>
        </p:nvSpPr>
        <p:spPr bwMode="auto">
          <a:xfrm>
            <a:off x="1720229" y="514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72D76938-0B15-4484-ACF5-AC1C64C98A6C}"/>
              </a:ext>
            </a:extLst>
          </p:cNvPr>
          <p:cNvSpPr/>
          <p:nvPr/>
        </p:nvSpPr>
        <p:spPr bwMode="auto">
          <a:xfrm>
            <a:off x="1459472" y="538202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4" name="Умножение 17">
            <a:extLst>
              <a:ext uri="{FF2B5EF4-FFF2-40B4-BE49-F238E27FC236}">
                <a16:creationId xmlns:a16="http://schemas.microsoft.com/office/drawing/2014/main" id="{ADD05B89-E7DF-442D-BA2B-7BD9BDF29728}"/>
              </a:ext>
            </a:extLst>
          </p:cNvPr>
          <p:cNvSpPr/>
          <p:nvPr/>
        </p:nvSpPr>
        <p:spPr bwMode="auto">
          <a:xfrm>
            <a:off x="2242354" y="5657305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Умножение 17">
            <a:extLst>
              <a:ext uri="{FF2B5EF4-FFF2-40B4-BE49-F238E27FC236}">
                <a16:creationId xmlns:a16="http://schemas.microsoft.com/office/drawing/2014/main" id="{FEC09283-EFFD-4DDC-B50B-57FFD2C144A8}"/>
              </a:ext>
            </a:extLst>
          </p:cNvPr>
          <p:cNvSpPr/>
          <p:nvPr/>
        </p:nvSpPr>
        <p:spPr bwMode="auto">
          <a:xfrm>
            <a:off x="2543347" y="55344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Умножение 17">
            <a:extLst>
              <a:ext uri="{FF2B5EF4-FFF2-40B4-BE49-F238E27FC236}">
                <a16:creationId xmlns:a16="http://schemas.microsoft.com/office/drawing/2014/main" id="{1A7631E9-7ACE-4863-9E3F-37DA72CE379C}"/>
              </a:ext>
            </a:extLst>
          </p:cNvPr>
          <p:cNvSpPr/>
          <p:nvPr/>
        </p:nvSpPr>
        <p:spPr bwMode="auto">
          <a:xfrm>
            <a:off x="2543347" y="505692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78CD8E9-C3B1-4ED5-802C-8684A449C867}"/>
              </a:ext>
            </a:extLst>
          </p:cNvPr>
          <p:cNvSpPr/>
          <p:nvPr/>
        </p:nvSpPr>
        <p:spPr bwMode="auto">
          <a:xfrm>
            <a:off x="1658979" y="60118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FCC439-D719-48AB-9098-614BD3215BE7}"/>
              </a:ext>
            </a:extLst>
          </p:cNvPr>
          <p:cNvSpPr/>
          <p:nvPr/>
        </p:nvSpPr>
        <p:spPr bwMode="auto">
          <a:xfrm>
            <a:off x="1196632" y="607712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1DF5B7-1289-4E25-8DC6-A772E3943897}"/>
              </a:ext>
            </a:extLst>
          </p:cNvPr>
          <p:cNvSpPr/>
          <p:nvPr/>
        </p:nvSpPr>
        <p:spPr bwMode="auto">
          <a:xfrm>
            <a:off x="1456161" y="623063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FC71FD7-FB2A-481B-AC8F-E50E3E24FA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8002" y="4757904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BB4CEE16-7946-4606-8D97-DE5C4CB22A9F}"/>
              </a:ext>
            </a:extLst>
          </p:cNvPr>
          <p:cNvCxnSpPr>
            <a:cxnSpLocks/>
          </p:cNvCxnSpPr>
          <p:nvPr/>
        </p:nvCxnSpPr>
        <p:spPr bwMode="auto">
          <a:xfrm>
            <a:off x="5106265" y="6513679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E228DE87-1A62-4415-B317-B60229EED71A}"/>
              </a:ext>
            </a:extLst>
          </p:cNvPr>
          <p:cNvSpPr/>
          <p:nvPr/>
        </p:nvSpPr>
        <p:spPr bwMode="auto">
          <a:xfrm>
            <a:off x="5870096" y="4927497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Умножение 17">
            <a:extLst>
              <a:ext uri="{FF2B5EF4-FFF2-40B4-BE49-F238E27FC236}">
                <a16:creationId xmlns:a16="http://schemas.microsoft.com/office/drawing/2014/main" id="{65A1F901-1E8B-4A36-82D1-E22135BF69D6}"/>
              </a:ext>
            </a:extLst>
          </p:cNvPr>
          <p:cNvSpPr/>
          <p:nvPr/>
        </p:nvSpPr>
        <p:spPr bwMode="auto">
          <a:xfrm>
            <a:off x="6710228" y="53837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7304233-F3B7-4070-91A9-E0D5AAA692A1}"/>
              </a:ext>
            </a:extLst>
          </p:cNvPr>
          <p:cNvSpPr/>
          <p:nvPr/>
        </p:nvSpPr>
        <p:spPr bwMode="auto">
          <a:xfrm>
            <a:off x="5825860" y="58611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/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/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Равнобедренный треугольник 56">
            <a:extLst>
              <a:ext uri="{FF2B5EF4-FFF2-40B4-BE49-F238E27FC236}">
                <a16:creationId xmlns:a16="http://schemas.microsoft.com/office/drawing/2014/main" id="{E52B7F72-CEC2-46D0-A382-599545D43DAE}"/>
              </a:ext>
            </a:extLst>
          </p:cNvPr>
          <p:cNvSpPr/>
          <p:nvPr/>
        </p:nvSpPr>
        <p:spPr bwMode="auto">
          <a:xfrm>
            <a:off x="5622849" y="505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Равнобедренный треугольник 57">
            <a:extLst>
              <a:ext uri="{FF2B5EF4-FFF2-40B4-BE49-F238E27FC236}">
                <a16:creationId xmlns:a16="http://schemas.microsoft.com/office/drawing/2014/main" id="{18A40241-F2E0-4027-A5A3-06B5FC8879E0}"/>
              </a:ext>
            </a:extLst>
          </p:cNvPr>
          <p:cNvSpPr/>
          <p:nvPr/>
        </p:nvSpPr>
        <p:spPr bwMode="auto">
          <a:xfrm>
            <a:off x="6039510" y="514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Равнобедренный треугольник 58">
            <a:extLst>
              <a:ext uri="{FF2B5EF4-FFF2-40B4-BE49-F238E27FC236}">
                <a16:creationId xmlns:a16="http://schemas.microsoft.com/office/drawing/2014/main" id="{5EAEEF1F-5D23-4781-B2D0-3AE58C5FDFD5}"/>
              </a:ext>
            </a:extLst>
          </p:cNvPr>
          <p:cNvSpPr/>
          <p:nvPr/>
        </p:nvSpPr>
        <p:spPr bwMode="auto">
          <a:xfrm>
            <a:off x="5778753" y="5383742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Умножение 17">
            <a:extLst>
              <a:ext uri="{FF2B5EF4-FFF2-40B4-BE49-F238E27FC236}">
                <a16:creationId xmlns:a16="http://schemas.microsoft.com/office/drawing/2014/main" id="{34129B4A-D829-4720-BCB1-06B5A6014BB4}"/>
              </a:ext>
            </a:extLst>
          </p:cNvPr>
          <p:cNvSpPr/>
          <p:nvPr/>
        </p:nvSpPr>
        <p:spPr bwMode="auto">
          <a:xfrm>
            <a:off x="6561635" y="565901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Умножение 17">
            <a:extLst>
              <a:ext uri="{FF2B5EF4-FFF2-40B4-BE49-F238E27FC236}">
                <a16:creationId xmlns:a16="http://schemas.microsoft.com/office/drawing/2014/main" id="{9D72F52D-46A0-4BBB-82C4-52910704EEF7}"/>
              </a:ext>
            </a:extLst>
          </p:cNvPr>
          <p:cNvSpPr/>
          <p:nvPr/>
        </p:nvSpPr>
        <p:spPr bwMode="auto">
          <a:xfrm>
            <a:off x="6862628" y="55361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Умножение 17">
            <a:extLst>
              <a:ext uri="{FF2B5EF4-FFF2-40B4-BE49-F238E27FC236}">
                <a16:creationId xmlns:a16="http://schemas.microsoft.com/office/drawing/2014/main" id="{F7A697A2-6823-40A5-BE65-F51D23C4984E}"/>
              </a:ext>
            </a:extLst>
          </p:cNvPr>
          <p:cNvSpPr/>
          <p:nvPr/>
        </p:nvSpPr>
        <p:spPr bwMode="auto">
          <a:xfrm>
            <a:off x="6862628" y="5058643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7EC9808-3894-4342-A669-20B2DD253AE9}"/>
              </a:ext>
            </a:extLst>
          </p:cNvPr>
          <p:cNvSpPr/>
          <p:nvPr/>
        </p:nvSpPr>
        <p:spPr bwMode="auto">
          <a:xfrm>
            <a:off x="5978260" y="60135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F8B00F4-1719-4A75-A78F-76443186C704}"/>
              </a:ext>
            </a:extLst>
          </p:cNvPr>
          <p:cNvSpPr/>
          <p:nvPr/>
        </p:nvSpPr>
        <p:spPr bwMode="auto">
          <a:xfrm>
            <a:off x="5515913" y="607883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0EF3602-6945-41AC-BF2C-3BBFF3B18364}"/>
              </a:ext>
            </a:extLst>
          </p:cNvPr>
          <p:cNvSpPr/>
          <p:nvPr/>
        </p:nvSpPr>
        <p:spPr bwMode="auto">
          <a:xfrm>
            <a:off x="5775442" y="6232351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483389F-9ACD-4509-B010-461DC4063B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92422" y="47665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49F45BE-0CD2-4757-A8AE-93774BC841DB}"/>
              </a:ext>
            </a:extLst>
          </p:cNvPr>
          <p:cNvCxnSpPr>
            <a:cxnSpLocks/>
          </p:cNvCxnSpPr>
          <p:nvPr/>
        </p:nvCxnSpPr>
        <p:spPr bwMode="auto">
          <a:xfrm>
            <a:off x="9430685" y="65223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F6A94171-753C-4C55-9193-181E105022B4}"/>
              </a:ext>
            </a:extLst>
          </p:cNvPr>
          <p:cNvSpPr/>
          <p:nvPr/>
        </p:nvSpPr>
        <p:spPr bwMode="auto">
          <a:xfrm>
            <a:off x="10194516" y="493612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Умножение 17">
            <a:extLst>
              <a:ext uri="{FF2B5EF4-FFF2-40B4-BE49-F238E27FC236}">
                <a16:creationId xmlns:a16="http://schemas.microsoft.com/office/drawing/2014/main" id="{CA8278EB-40B9-4A39-8C1F-11D3D3CC53CB}"/>
              </a:ext>
            </a:extLst>
          </p:cNvPr>
          <p:cNvSpPr/>
          <p:nvPr/>
        </p:nvSpPr>
        <p:spPr bwMode="auto">
          <a:xfrm>
            <a:off x="11034648" y="53923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7BFC6E86-EC8C-4C7B-8A76-04D1F586F34A}"/>
              </a:ext>
            </a:extLst>
          </p:cNvPr>
          <p:cNvSpPr/>
          <p:nvPr/>
        </p:nvSpPr>
        <p:spPr bwMode="auto">
          <a:xfrm>
            <a:off x="10150280" y="58697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/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/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634CBAEE-D05C-4AB6-97EF-629B031DD385}"/>
              </a:ext>
            </a:extLst>
          </p:cNvPr>
          <p:cNvSpPr/>
          <p:nvPr/>
        </p:nvSpPr>
        <p:spPr bwMode="auto">
          <a:xfrm>
            <a:off x="9947269" y="506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2C95AB77-988B-4B9E-9625-2995CB6ACD1B}"/>
              </a:ext>
            </a:extLst>
          </p:cNvPr>
          <p:cNvSpPr/>
          <p:nvPr/>
        </p:nvSpPr>
        <p:spPr bwMode="auto">
          <a:xfrm>
            <a:off x="10363930" y="515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EE45E099-864C-41FE-BD9F-E4D2A5243DCC}"/>
              </a:ext>
            </a:extLst>
          </p:cNvPr>
          <p:cNvSpPr/>
          <p:nvPr/>
        </p:nvSpPr>
        <p:spPr bwMode="auto">
          <a:xfrm>
            <a:off x="10103173" y="539236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Умножение 17">
            <a:extLst>
              <a:ext uri="{FF2B5EF4-FFF2-40B4-BE49-F238E27FC236}">
                <a16:creationId xmlns:a16="http://schemas.microsoft.com/office/drawing/2014/main" id="{59B64DF9-09F9-442B-B1DA-B4EACD474BD4}"/>
              </a:ext>
            </a:extLst>
          </p:cNvPr>
          <p:cNvSpPr/>
          <p:nvPr/>
        </p:nvSpPr>
        <p:spPr bwMode="auto">
          <a:xfrm>
            <a:off x="10886055" y="56676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Умножение 17">
            <a:extLst>
              <a:ext uri="{FF2B5EF4-FFF2-40B4-BE49-F238E27FC236}">
                <a16:creationId xmlns:a16="http://schemas.microsoft.com/office/drawing/2014/main" id="{B34DD715-8236-4EA0-98FB-4E1FD605A834}"/>
              </a:ext>
            </a:extLst>
          </p:cNvPr>
          <p:cNvSpPr/>
          <p:nvPr/>
        </p:nvSpPr>
        <p:spPr bwMode="auto">
          <a:xfrm>
            <a:off x="11187048" y="55447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Умножение 17">
            <a:extLst>
              <a:ext uri="{FF2B5EF4-FFF2-40B4-BE49-F238E27FC236}">
                <a16:creationId xmlns:a16="http://schemas.microsoft.com/office/drawing/2014/main" id="{82327181-DF58-4C2D-BCF3-5CDDD0EE479F}"/>
              </a:ext>
            </a:extLst>
          </p:cNvPr>
          <p:cNvSpPr/>
          <p:nvPr/>
        </p:nvSpPr>
        <p:spPr bwMode="auto">
          <a:xfrm>
            <a:off x="11187048" y="50672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0AC12EC2-E80D-44AF-8DD2-BD97842D549A}"/>
              </a:ext>
            </a:extLst>
          </p:cNvPr>
          <p:cNvSpPr/>
          <p:nvPr/>
        </p:nvSpPr>
        <p:spPr bwMode="auto">
          <a:xfrm>
            <a:off x="10302680" y="60221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1297473-707A-4465-8EE7-2BCBE816E23A}"/>
              </a:ext>
            </a:extLst>
          </p:cNvPr>
          <p:cNvSpPr/>
          <p:nvPr/>
        </p:nvSpPr>
        <p:spPr bwMode="auto">
          <a:xfrm>
            <a:off x="9840333" y="6087463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131802A-8922-404E-8738-3012756564C5}"/>
              </a:ext>
            </a:extLst>
          </p:cNvPr>
          <p:cNvSpPr/>
          <p:nvPr/>
        </p:nvSpPr>
        <p:spPr bwMode="auto">
          <a:xfrm>
            <a:off x="10099862" y="624097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/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/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/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14:cNvPr>
              <p14:cNvContentPartPr/>
              <p14:nvPr/>
            </p14:nvContentPartPr>
            <p14:xfrm>
              <a:off x="1150200" y="5501880"/>
              <a:ext cx="1646280" cy="771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840" y="5492520"/>
                <a:ext cx="1665000" cy="7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 animBg="1"/>
      <p:bldP spid="94" grpId="0" animBg="1"/>
      <p:bldP spid="101" grpId="0" animBg="1"/>
      <p:bldP spid="2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6" grpId="0"/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8">
            <a:extLst>
              <a:ext uri="{FF2B5EF4-FFF2-40B4-BE49-F238E27FC236}">
                <a16:creationId xmlns:a16="http://schemas.microsoft.com/office/drawing/2014/main" id="{2F03E319-57E7-43DC-BE4D-E78F49DD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4" name="Прямоугольник 8">
            <a:extLst>
              <a:ext uri="{FF2B5EF4-FFF2-40B4-BE49-F238E27FC236}">
                <a16:creationId xmlns:a16="http://schemas.microsoft.com/office/drawing/2014/main" id="{20C12187-23F9-492E-AD51-34B1713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AutoNum type="arabicPeriod"/>
            </a:pPr>
            <a:r>
              <a:rPr lang="ru-RU" altLang="ru-RU" dirty="0"/>
              <a:t>Масштабирование признаков / </a:t>
            </a:r>
            <a:r>
              <a:rPr lang="en-US" altLang="ru-RU" dirty="0">
                <a:solidFill>
                  <a:srgbClr val="7030A0"/>
                </a:solidFill>
              </a:rPr>
              <a:t>Feature Scaling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275B0BE-8BB5-432E-B0A9-15C13FF2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2" y="3629416"/>
            <a:ext cx="4320000" cy="3236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14:cNvPr>
              <p14:cNvContentPartPr/>
              <p14:nvPr/>
            </p14:nvContentPartPr>
            <p14:xfrm>
              <a:off x="4549404" y="4085536"/>
              <a:ext cx="2665080" cy="2120040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44" y="4076176"/>
                <a:ext cx="2683800" cy="2138760"/>
              </a:xfrm>
              <a:prstGeom prst="rect">
                <a:avLst/>
              </a:prstGeom>
            </p:spPr>
          </p:pic>
        </mc:Fallback>
      </mc:AlternateContent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7F1B4C9D-9516-4CCD-951B-63D8E718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4" y="3612312"/>
            <a:ext cx="4320000" cy="323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14:cNvPr>
              <p14:cNvContentPartPr/>
              <p14:nvPr/>
            </p14:nvContentPartPr>
            <p14:xfrm>
              <a:off x="8535960" y="4013640"/>
              <a:ext cx="2558880" cy="2113560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600" y="4004280"/>
                <a:ext cx="257760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14:cNvPr>
              <p14:cNvContentPartPr/>
              <p14:nvPr/>
            </p14:nvContentPartPr>
            <p14:xfrm>
              <a:off x="9040422" y="3337818"/>
              <a:ext cx="9720" cy="360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82" y="3329178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0" name="Прямоугольник 8">
                <a:extLst>
                  <a:ext uri="{FF2B5EF4-FFF2-40B4-BE49-F238E27FC236}">
                    <a16:creationId xmlns:a16="http://schemas.microsoft.com/office/drawing/2014/main" id="{48303E5E-4ED7-45F6-862A-3FE84D3D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1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81EA965-30FB-45F2-99C6-F2EF3DC62C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202A89D8-D464-4E36-9748-7B1A1602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7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tabLst>
                <a:tab pos="5826125" algn="l"/>
              </a:tabLst>
            </a:pPr>
            <a:r>
              <a:rPr lang="en-US" altLang="ru-RU" dirty="0"/>
              <a:t>2. </a:t>
            </a:r>
            <a:r>
              <a:rPr lang="ru-RU" altLang="ru-RU" dirty="0"/>
              <a:t>Скорость обучения </a:t>
            </a:r>
            <a:r>
              <a:rPr lang="el-GR" altLang="ru-RU" dirty="0"/>
              <a:t>α </a:t>
            </a:r>
            <a:r>
              <a:rPr lang="ru-RU" altLang="ru-RU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Learning rate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/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26125" algn="l"/>
                  </a:tabLst>
                </a:pPr>
                <a:r>
                  <a:rPr lang="en-US" altLang="ru-RU" sz="1600" dirty="0">
                    <a:latin typeface="Times New Roman" pitchFamily="18" charset="0"/>
                  </a:rPr>
                  <a:t>3. </a:t>
                </a:r>
                <a:r>
                  <a:rPr lang="ru-RU" altLang="ru-RU" sz="1600" dirty="0">
                    <a:latin typeface="Times New Roman" pitchFamily="18" charset="0"/>
                  </a:rPr>
                  <a:t>Погрешность </a:t>
                </a:r>
                <a:r>
                  <a:rPr lang="el-GR" altLang="ru-RU" sz="1600" dirty="0">
                    <a:latin typeface="Times New Roman" pitchFamily="18" charset="0"/>
                  </a:rPr>
                  <a:t>δ</a:t>
                </a:r>
                <a:r>
                  <a:rPr lang="ru-RU" altLang="ru-RU" sz="1600" dirty="0">
                    <a:latin typeface="Times New Roman" pitchFamily="18" charset="0"/>
                  </a:rPr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sz="1600" dirty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sz="1600" dirty="0">
                    <a:latin typeface="Times New Roman" pitchFamily="18" charset="0"/>
                  </a:rPr>
                  <a:t> /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Error and </a:t>
                </a:r>
                <a:r>
                  <a:rPr lang="ru-RU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# of iterations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  <a:blipFill>
                <a:blip r:embed="rId3"/>
                <a:stretch>
                  <a:fillRect l="-529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DB6674-8986-4794-8918-54AEE9A65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" y="3544931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14:cNvPr>
              <p14:cNvContentPartPr/>
              <p14:nvPr/>
            </p14:nvContentPartPr>
            <p14:xfrm>
              <a:off x="2351160" y="2601360"/>
              <a:ext cx="131040" cy="144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320" y="2538000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14:cNvPr>
              <p14:cNvContentPartPr/>
              <p14:nvPr/>
            </p14:nvContentPartPr>
            <p14:xfrm>
              <a:off x="7605720" y="2571840"/>
              <a:ext cx="103680" cy="1191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880" y="2508480"/>
                <a:ext cx="135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14:cNvPr>
              <p14:cNvContentPartPr/>
              <p14:nvPr/>
            </p14:nvContentPartPr>
            <p14:xfrm>
              <a:off x="9825480" y="2554920"/>
              <a:ext cx="402120" cy="156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9640" y="2491560"/>
                <a:ext cx="433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144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14:cNvPr>
              <p14:cNvContentPartPr/>
              <p14:nvPr/>
            </p14:nvContentPartPr>
            <p14:xfrm>
              <a:off x="3308400" y="1190160"/>
              <a:ext cx="1634760" cy="50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560" y="1126800"/>
                <a:ext cx="166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248BEAF-F4E1-4B8C-8426-EEE56D1F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CE70FC-0BA2-4D23-BF84-9A7D12C2391A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3206653" y="4559411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3206653" y="6328606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5362178" y="6146427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2890488" y="44443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2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052568" y="557384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4551380" y="497151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346489" y="533229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745203" y="569995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117059" y="531285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322190" y="567690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522215" y="575501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204808" y="543922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6102253" y="4556363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6102253" y="6325558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8257778" y="6143379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5786088" y="444130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5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948168" y="557079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7446980" y="496847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242089" y="532924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640803" y="5696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012659" y="530981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217790" y="567386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417815" y="575196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100408" y="543617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8970421" y="4562459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8970421" y="6331654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11125946" y="614947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8654256" y="44473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6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16336" y="557689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10315148" y="497456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0110257" y="533534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508971" y="570300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80827" y="5315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085958" y="5679957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285983" y="575805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8968576" y="544226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=2</a:t>
                </a:r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8333" r="-87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/>
              <p:cNvSpPr/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=7</a:t>
                </a:r>
                <a:endParaRPr lang="ru-RU" dirty="0"/>
              </a:p>
            </p:txBody>
          </p:sp>
        </mc:Choice>
        <mc:Fallback xmlns="">
          <p:sp>
            <p:nvSpPr>
              <p:cNvPr id="79" name="Прямоугольник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953" y="6335629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1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6360013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2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721" y="63330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14:cNvPr>
              <p14:cNvContentPartPr/>
              <p14:nvPr/>
            </p14:nvContentPartPr>
            <p14:xfrm>
              <a:off x="3421080" y="3155040"/>
              <a:ext cx="190440" cy="165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5240" y="3091680"/>
                <a:ext cx="221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14:cNvPr>
              <p14:cNvContentPartPr/>
              <p14:nvPr/>
            </p14:nvContentPartPr>
            <p14:xfrm>
              <a:off x="3267000" y="1147680"/>
              <a:ext cx="1697400" cy="1846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1160" y="1084320"/>
                <a:ext cx="1728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14:cNvPr>
              <p14:cNvContentPartPr/>
              <p14:nvPr/>
            </p14:nvContentPartPr>
            <p14:xfrm>
              <a:off x="2673000" y="6857280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7160" y="679392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Прямоугольник 8">
            <a:extLst>
              <a:ext uri="{FF2B5EF4-FFF2-40B4-BE49-F238E27FC236}">
                <a16:creationId xmlns:a16="http://schemas.microsoft.com/office/drawing/2014/main" id="{CF41D75C-F0E5-46FE-96D9-BA708A6C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4. </a:t>
            </a:r>
            <a:r>
              <a:rPr lang="ru-RU" altLang="ru-RU" dirty="0"/>
              <a:t>Регуляризация / </a:t>
            </a:r>
            <a:r>
              <a:rPr lang="en-US" altLang="ru-RU" dirty="0">
                <a:solidFill>
                  <a:srgbClr val="7030A0"/>
                </a:solidFill>
              </a:rPr>
              <a:t>Regularization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67760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0" y="166824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216657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6FAE20-6927-40F8-9002-A8E278BEC1B3}"/>
              </a:ext>
            </a:extLst>
          </p:cNvPr>
          <p:cNvSpPr/>
          <p:nvPr/>
        </p:nvSpPr>
        <p:spPr>
          <a:xfrm>
            <a:off x="5201190" y="6436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3"/>
              </a:rPr>
              <a:t>What is underfitting and overfitting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A15B13-CB42-4597-B4F7-C4B701C99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213" y="4035856"/>
            <a:ext cx="7560000" cy="2189985"/>
          </a:xfrm>
          <a:prstGeom prst="rect">
            <a:avLst/>
          </a:prstGeom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D446D9F-186E-44A7-81FA-8D4B5D04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53" y="6078454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D634BAE5-7D62-4753-A464-7A834AD0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1" y="606473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fitting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F770CC9-4322-4E46-B2CB-6E68DD93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621" y="60663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/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blipFill>
                <a:blip r:embed="rId16"/>
                <a:stretch>
                  <a:fillRect l="-418" t="-1695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14:cNvPr>
              <p14:cNvContentPartPr/>
              <p14:nvPr/>
            </p14:nvContentPartPr>
            <p14:xfrm>
              <a:off x="5275800" y="3440160"/>
              <a:ext cx="882360" cy="62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9960" y="3376800"/>
                <a:ext cx="91368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26677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680F0-A955-4072-AEB4-3DB74DB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4" y="2143471"/>
            <a:ext cx="4428000" cy="45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396168"/>
            <a:ext cx="8634043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Искусственный интеллект / </a:t>
            </a:r>
            <a:r>
              <a:rPr lang="en-US" altLang="ru-RU" dirty="0">
                <a:solidFill>
                  <a:srgbClr val="7030A0"/>
                </a:solidFill>
              </a:rPr>
              <a:t>Artificial Intelligence (AI)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область информатики, занимающаяся моделированием разумного поведения в компьютерах / </a:t>
            </a:r>
            <a:r>
              <a:rPr lang="en-US" dirty="0">
                <a:solidFill>
                  <a:srgbClr val="7030A0"/>
                </a:solidFill>
              </a:rPr>
              <a:t>a branch of computer science dealing with the simulation of intelligent behavior in computers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(</a:t>
            </a:r>
            <a:r>
              <a:rPr lang="en-US" dirty="0">
                <a:hlinkClick r:id="rId3"/>
              </a:rPr>
              <a:t>Merriam-Webster</a:t>
            </a:r>
            <a:r>
              <a:rPr lang="ru-RU" dirty="0"/>
              <a:t>)</a:t>
            </a:r>
            <a:r>
              <a:rPr lang="ru-RU" alt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CFF372-6D93-4916-800E-2A4BC678F170}"/>
              </a:ext>
            </a:extLst>
          </p:cNvPr>
          <p:cNvSpPr/>
          <p:nvPr/>
        </p:nvSpPr>
        <p:spPr>
          <a:xfrm>
            <a:off x="111089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82" y="2529637"/>
            <a:ext cx="749024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область знаний, в которой компьютеры обучаются без явного программирования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field of study that gives computers the ability to learn without being explicitly programmed (Arthur Samuel, 1959);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 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well-posed learning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problem: a computer program is said to learn from experience E with respect to some task T and some performance measure P, if its performance on T, as  measured by P, improves with experience E (Tom Mitchell, 1998)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15F7E3-8EF5-491F-AC01-DEAF5F604D20}"/>
              </a:ext>
            </a:extLst>
          </p:cNvPr>
          <p:cNvSpPr/>
          <p:nvPr/>
        </p:nvSpPr>
        <p:spPr>
          <a:xfrm>
            <a:off x="4371383" y="4866100"/>
            <a:ext cx="749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itchFamily="18" charset="0"/>
              </a:rPr>
              <a:t>Идея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Idea	</a:t>
            </a:r>
            <a:r>
              <a:rPr lang="en-US" altLang="ru-RU" sz="1600" b="1" dirty="0">
                <a:latin typeface="Times New Roman" pitchFamily="18" charset="0"/>
              </a:rPr>
              <a:t>+</a:t>
            </a:r>
            <a:r>
              <a:rPr lang="ru-RU" altLang="ru-RU" sz="1600" b="1" dirty="0">
                <a:latin typeface="Times New Roman" pitchFamily="18" charset="0"/>
              </a:rPr>
              <a:t>	Подход</a:t>
            </a:r>
            <a:r>
              <a:rPr lang="en-US" altLang="ru-RU" sz="1600" b="1" dirty="0">
                <a:latin typeface="Times New Roman" pitchFamily="18" charset="0"/>
              </a:rPr>
              <a:t>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Approach	</a:t>
            </a:r>
            <a:r>
              <a:rPr lang="en-US" altLang="ru-RU" sz="1600" b="1" dirty="0">
                <a:latin typeface="Times New Roman" pitchFamily="18" charset="0"/>
              </a:rPr>
              <a:t> + </a:t>
            </a:r>
            <a:r>
              <a:rPr lang="ru-RU" altLang="ru-RU" sz="1600" b="1" dirty="0">
                <a:latin typeface="Times New Roman" pitchFamily="18" charset="0"/>
              </a:rPr>
              <a:t>	Средства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Tools</a:t>
            </a:r>
            <a:endParaRPr lang="ru-RU" sz="16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983FEA-3E5F-4910-B095-A7796F3696FD}"/>
              </a:ext>
            </a:extLst>
          </p:cNvPr>
          <p:cNvSpPr/>
          <p:nvPr/>
        </p:nvSpPr>
        <p:spPr>
          <a:xfrm>
            <a:off x="6737229" y="440054"/>
            <a:ext cx="5124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itchFamily="18" charset="0"/>
              </a:rPr>
              <a:t>“When I use a word,” Humpty Dumpty said in rather a scornful tone, “it means just what I choose it to mean—neither more nor less.”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Times New Roman" pitchFamily="18" charset="0"/>
                <a:hlinkClick r:id="rId5"/>
              </a:rPr>
              <a:t>Through the looking glass</a:t>
            </a:r>
            <a:endParaRPr lang="ru-RU" sz="1400" dirty="0">
              <a:solidFill>
                <a:srgbClr val="7030A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C5071BC-5EB5-4918-8BBA-60D21DC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287448"/>
            <a:ext cx="3957663" cy="55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sz="1800" dirty="0">
                <a:solidFill>
                  <a:srgbClr val="7030A0"/>
                </a:solidFill>
              </a:rPr>
              <a:t>ML</a:t>
            </a:r>
            <a:endParaRPr lang="ru-RU" altLang="ru-RU" sz="1800" dirty="0">
              <a:solidFill>
                <a:srgbClr val="7030A0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CF56C9B-DF37-4570-B7E3-1283155B252D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1FBA2B0-BC70-4EFA-B3F1-8169B1BD2F28}"/>
              </a:ext>
            </a:extLst>
          </p:cNvPr>
          <p:cNvCxnSpPr/>
          <p:nvPr/>
        </p:nvCxnSpPr>
        <p:spPr>
          <a:xfrm>
            <a:off x="4485736" y="6766815"/>
            <a:ext cx="3779481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4055EB-4031-4D1C-81A7-D5A3DDE7B219}"/>
              </a:ext>
            </a:extLst>
          </p:cNvPr>
          <p:cNvSpPr/>
          <p:nvPr/>
        </p:nvSpPr>
        <p:spPr>
          <a:xfrm>
            <a:off x="7787602" y="638399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EE0C2D1-23D4-4254-BE64-37ABE14C0BA1}"/>
              </a:ext>
            </a:extLst>
          </p:cNvPr>
          <p:cNvCxnSpPr>
            <a:cxnSpLocks/>
          </p:cNvCxnSpPr>
          <p:nvPr/>
        </p:nvCxnSpPr>
        <p:spPr>
          <a:xfrm>
            <a:off x="5372100" y="1037195"/>
            <a:ext cx="2893117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5EAB7-D05F-4F7E-8199-D109DEB9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D5F4A4-7554-4C2B-BFA5-10CA55CDFCA4}"/>
              </a:ext>
            </a:extLst>
          </p:cNvPr>
          <p:cNvSpPr/>
          <p:nvPr/>
        </p:nvSpPr>
        <p:spPr>
          <a:xfrm>
            <a:off x="348858" y="5176953"/>
            <a:ext cx="144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A06952-0505-4D40-8D29-7F1862F841EF}"/>
              </a:ext>
            </a:extLst>
          </p:cNvPr>
          <p:cNvSpPr/>
          <p:nvPr/>
        </p:nvSpPr>
        <p:spPr>
          <a:xfrm>
            <a:off x="708857" y="535695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D89DA-445A-43EF-858B-96D2D2C25F10}"/>
              </a:ext>
            </a:extLst>
          </p:cNvPr>
          <p:cNvSpPr/>
          <p:nvPr/>
        </p:nvSpPr>
        <p:spPr>
          <a:xfrm>
            <a:off x="368313" y="6399385"/>
            <a:ext cx="1401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Fig.1- A figure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: вверх 4">
            <a:extLst>
              <a:ext uri="{FF2B5EF4-FFF2-40B4-BE49-F238E27FC236}">
                <a16:creationId xmlns:a16="http://schemas.microsoft.com/office/drawing/2014/main" id="{63CB4C87-3E55-4D45-8486-34935D65CDE0}"/>
              </a:ext>
            </a:extLst>
          </p:cNvPr>
          <p:cNvSpPr/>
          <p:nvPr/>
        </p:nvSpPr>
        <p:spPr>
          <a:xfrm>
            <a:off x="953124" y="4590456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DFCC4104-E44F-45ED-B3AA-FE28BEF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3322888"/>
            <a:ext cx="2086332" cy="116955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выделение границ;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построен. контура;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нахождение центра;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осей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логический вывод. </a:t>
            </a:r>
          </a:p>
        </p:txBody>
      </p:sp>
      <p:sp>
        <p:nvSpPr>
          <p:cNvPr id="16" name="Стрелка: вверх 15">
            <a:extLst>
              <a:ext uri="{FF2B5EF4-FFF2-40B4-BE49-F238E27FC236}">
                <a16:creationId xmlns:a16="http://schemas.microsoft.com/office/drawing/2014/main" id="{4CE3CF76-A99A-4644-9C86-15F1187ED683}"/>
              </a:ext>
            </a:extLst>
          </p:cNvPr>
          <p:cNvSpPr/>
          <p:nvPr/>
        </p:nvSpPr>
        <p:spPr>
          <a:xfrm>
            <a:off x="943501" y="2792258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C009C3-5EF3-49F9-8CFD-8577845E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2328786"/>
            <a:ext cx="2086332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квадрат!!!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2BD4D22-5DA8-43B8-84E1-7A9213480DCB}"/>
              </a:ext>
            </a:extLst>
          </p:cNvPr>
          <p:cNvSpPr/>
          <p:nvPr/>
        </p:nvSpPr>
        <p:spPr>
          <a:xfrm>
            <a:off x="2311956" y="583196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0767EA-E944-4950-B384-CA29DF58D389}"/>
              </a:ext>
            </a:extLst>
          </p:cNvPr>
          <p:cNvSpPr/>
          <p:nvPr/>
        </p:nvSpPr>
        <p:spPr>
          <a:xfrm>
            <a:off x="2578581" y="590271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D2E20E-3B94-4232-87B7-AE2453222FA4}"/>
              </a:ext>
            </a:extLst>
          </p:cNvPr>
          <p:cNvSpPr/>
          <p:nvPr/>
        </p:nvSpPr>
        <p:spPr>
          <a:xfrm>
            <a:off x="3092833" y="5783631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1E7149-094C-4CDA-B13C-AD561F60AEA7}"/>
              </a:ext>
            </a:extLst>
          </p:cNvPr>
          <p:cNvSpPr/>
          <p:nvPr/>
        </p:nvSpPr>
        <p:spPr>
          <a:xfrm>
            <a:off x="3163790" y="5935002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A52DFB2-A63F-4FE0-93BA-A7E3039C4BD6}"/>
              </a:ext>
            </a:extLst>
          </p:cNvPr>
          <p:cNvSpPr/>
          <p:nvPr/>
        </p:nvSpPr>
        <p:spPr>
          <a:xfrm>
            <a:off x="2790540" y="6407596"/>
            <a:ext cx="853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12E06F-FA9E-4951-AE6B-3CEECE74273A}"/>
              </a:ext>
            </a:extLst>
          </p:cNvPr>
          <p:cNvSpPr/>
          <p:nvPr/>
        </p:nvSpPr>
        <p:spPr>
          <a:xfrm>
            <a:off x="2531431" y="53302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CFE6A68-0588-4E1B-A0D4-9EB31C94A99F}"/>
              </a:ext>
            </a:extLst>
          </p:cNvPr>
          <p:cNvSpPr/>
          <p:nvPr/>
        </p:nvSpPr>
        <p:spPr>
          <a:xfrm>
            <a:off x="2758581" y="5486400"/>
            <a:ext cx="273375" cy="236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CD491A-ECBF-425C-8070-4DEB3689D9FC}"/>
              </a:ext>
            </a:extLst>
          </p:cNvPr>
          <p:cNvSpPr/>
          <p:nvPr/>
        </p:nvSpPr>
        <p:spPr>
          <a:xfrm>
            <a:off x="3401295" y="54826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F288455-D087-4BA1-94FC-4ADA8AE62F74}"/>
              </a:ext>
            </a:extLst>
          </p:cNvPr>
          <p:cNvSpPr/>
          <p:nvPr/>
        </p:nvSpPr>
        <p:spPr>
          <a:xfrm>
            <a:off x="3695823" y="5744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верх 25">
            <a:extLst>
              <a:ext uri="{FF2B5EF4-FFF2-40B4-BE49-F238E27FC236}">
                <a16:creationId xmlns:a16="http://schemas.microsoft.com/office/drawing/2014/main" id="{14EB4CDC-6809-4951-BEF3-5CBE53040080}"/>
              </a:ext>
            </a:extLst>
          </p:cNvPr>
          <p:cNvSpPr/>
          <p:nvPr/>
        </p:nvSpPr>
        <p:spPr>
          <a:xfrm>
            <a:off x="3087134" y="496533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8">
            <a:extLst>
              <a:ext uri="{FF2B5EF4-FFF2-40B4-BE49-F238E27FC236}">
                <a16:creationId xmlns:a16="http://schemas.microsoft.com/office/drawing/2014/main" id="{D033E295-6037-4444-A179-6E96147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57" y="3985865"/>
            <a:ext cx="1809338" cy="95410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из опыта «О»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повышение меры качества «К»</a:t>
            </a:r>
            <a:endParaRPr lang="ru-RU" altLang="ru-RU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елка: вверх 27">
            <a:extLst>
              <a:ext uri="{FF2B5EF4-FFF2-40B4-BE49-F238E27FC236}">
                <a16:creationId xmlns:a16="http://schemas.microsoft.com/office/drawing/2014/main" id="{5F0B2B7D-E033-4D6E-8A10-0806071C1601}"/>
              </a:ext>
            </a:extLst>
          </p:cNvPr>
          <p:cNvSpPr/>
          <p:nvPr/>
        </p:nvSpPr>
        <p:spPr>
          <a:xfrm>
            <a:off x="3096824" y="3673961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8">
            <a:extLst>
              <a:ext uri="{FF2B5EF4-FFF2-40B4-BE49-F238E27FC236}">
                <a16:creationId xmlns:a16="http://schemas.microsoft.com/office/drawing/2014/main" id="{C12CDE21-C9DC-4041-9D56-99CA00914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27" y="3117534"/>
            <a:ext cx="1495798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обученная программа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34F90100-83AB-425C-BC13-278CED1874E0}"/>
              </a:ext>
            </a:extLst>
          </p:cNvPr>
          <p:cNvCxnSpPr>
            <a:stCxn id="2" idx="3"/>
            <a:endCxn id="29" idx="1"/>
          </p:cNvCxnSpPr>
          <p:nvPr/>
        </p:nvCxnSpPr>
        <p:spPr>
          <a:xfrm flipV="1">
            <a:off x="1788858" y="3379144"/>
            <a:ext cx="680269" cy="2337809"/>
          </a:xfrm>
          <a:prstGeom prst="bentConnector3">
            <a:avLst>
              <a:gd name="adj1" fmla="val 59905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: вверх 32">
            <a:extLst>
              <a:ext uri="{FF2B5EF4-FFF2-40B4-BE49-F238E27FC236}">
                <a16:creationId xmlns:a16="http://schemas.microsoft.com/office/drawing/2014/main" id="{7246DA96-AD2C-4301-B86C-250D489E0F53}"/>
              </a:ext>
            </a:extLst>
          </p:cNvPr>
          <p:cNvSpPr/>
          <p:nvPr/>
        </p:nvSpPr>
        <p:spPr>
          <a:xfrm>
            <a:off x="3096823" y="279580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8">
            <a:extLst>
              <a:ext uri="{FF2B5EF4-FFF2-40B4-BE49-F238E27FC236}">
                <a16:creationId xmlns:a16="http://schemas.microsoft.com/office/drawing/2014/main" id="{5228510A-E662-49D4-A4C6-13398EF6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86" y="2192265"/>
            <a:ext cx="149579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</a:t>
            </a:r>
          </a:p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(не круг)!!! </a:t>
            </a: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C08661FF-9C88-4EA1-AE86-E493BF48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968" y="1061444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4A9615-7EA7-4922-B2D9-503A5727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86245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533F6-C845-4122-B12D-A741268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86244"/>
            <a:ext cx="3630598" cy="615553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B3E189-EAE0-4561-B532-090FA3E0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86244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640B4DE-3607-4FEF-AB77-1656EE1CC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544602" y="942545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014836-90B8-47E0-9AE3-E9EFFD4D02E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267801" y="942545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DA49C9-C883-4C32-919D-CD51F0180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0" y="1771019"/>
            <a:ext cx="1115304" cy="92718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8967B8-ABDE-4BC2-BAF3-23A3CC67B6C3}"/>
              </a:ext>
            </a:extLst>
          </p:cNvPr>
          <p:cNvCxnSpPr>
            <a:cxnSpLocks/>
          </p:cNvCxnSpPr>
          <p:nvPr/>
        </p:nvCxnSpPr>
        <p:spPr>
          <a:xfrm flipV="1">
            <a:off x="10215140" y="1849270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74781F-EA0A-4C17-9DB7-7EDF20C59DD2}"/>
              </a:ext>
            </a:extLst>
          </p:cNvPr>
          <p:cNvCxnSpPr>
            <a:cxnSpLocks/>
          </p:cNvCxnSpPr>
          <p:nvPr/>
        </p:nvCxnSpPr>
        <p:spPr>
          <a:xfrm>
            <a:off x="10215140" y="2697097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/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/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1C018D69-9CE7-4D52-9325-78959EBCB04E}"/>
              </a:ext>
            </a:extLst>
          </p:cNvPr>
          <p:cNvSpPr/>
          <p:nvPr/>
        </p:nvSpPr>
        <p:spPr>
          <a:xfrm>
            <a:off x="10246532" y="230325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C5858F0-39BC-464A-910B-59906A4F8ED8}"/>
              </a:ext>
            </a:extLst>
          </p:cNvPr>
          <p:cNvSpPr/>
          <p:nvPr/>
        </p:nvSpPr>
        <p:spPr>
          <a:xfrm>
            <a:off x="10442063" y="2239993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нак умножения 37">
            <a:extLst>
              <a:ext uri="{FF2B5EF4-FFF2-40B4-BE49-F238E27FC236}">
                <a16:creationId xmlns:a16="http://schemas.microsoft.com/office/drawing/2014/main" id="{5F8E8B36-3F2E-45BD-AB4D-0D18F6492276}"/>
              </a:ext>
            </a:extLst>
          </p:cNvPr>
          <p:cNvSpPr/>
          <p:nvPr/>
        </p:nvSpPr>
        <p:spPr>
          <a:xfrm>
            <a:off x="10398932" y="2429774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20BC38A5-D9F6-4D8A-9A56-413CD3D602AF}"/>
              </a:ext>
            </a:extLst>
          </p:cNvPr>
          <p:cNvSpPr/>
          <p:nvPr/>
        </p:nvSpPr>
        <p:spPr>
          <a:xfrm>
            <a:off x="10619116" y="199326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0D79D40B-3758-4F2A-9AD3-29636567D343}"/>
              </a:ext>
            </a:extLst>
          </p:cNvPr>
          <p:cNvSpPr/>
          <p:nvPr/>
        </p:nvSpPr>
        <p:spPr>
          <a:xfrm>
            <a:off x="10771516" y="20590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Блок-схема: узел 40">
            <a:extLst>
              <a:ext uri="{FF2B5EF4-FFF2-40B4-BE49-F238E27FC236}">
                <a16:creationId xmlns:a16="http://schemas.microsoft.com/office/drawing/2014/main" id="{1FAD73D4-6376-44DB-B115-8B1B7DABB759}"/>
              </a:ext>
            </a:extLst>
          </p:cNvPr>
          <p:cNvSpPr/>
          <p:nvPr/>
        </p:nvSpPr>
        <p:spPr>
          <a:xfrm>
            <a:off x="10665639" y="21745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702BFB5-DBB4-466C-8A76-9F94F3E1409E}"/>
              </a:ext>
            </a:extLst>
          </p:cNvPr>
          <p:cNvCxnSpPr>
            <a:cxnSpLocks/>
          </p:cNvCxnSpPr>
          <p:nvPr/>
        </p:nvCxnSpPr>
        <p:spPr>
          <a:xfrm flipV="1">
            <a:off x="10427970" y="2197920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C651DD5-1F75-4E75-AEA9-4DEBC3D61D2C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97920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4A454A3-81AD-489F-A139-0F92D2C182EC}"/>
              </a:ext>
            </a:extLst>
          </p:cNvPr>
          <p:cNvGrpSpPr/>
          <p:nvPr/>
        </p:nvGrpSpPr>
        <p:grpSpPr>
          <a:xfrm>
            <a:off x="10311515" y="2019170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63D8EBAF-FAD9-4409-8179-365256D5B225}"/>
              </a:ext>
            </a:extLst>
          </p:cNvPr>
          <p:cNvCxnSpPr>
            <a:cxnSpLocks/>
          </p:cNvCxnSpPr>
          <p:nvPr/>
        </p:nvCxnSpPr>
        <p:spPr>
          <a:xfrm>
            <a:off x="10326749" y="1848168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нак умножения 58">
            <a:extLst>
              <a:ext uri="{FF2B5EF4-FFF2-40B4-BE49-F238E27FC236}">
                <a16:creationId xmlns:a16="http://schemas.microsoft.com/office/drawing/2014/main" id="{58F3EF20-CB2B-4AF5-B9E3-A2D9BB1F22C1}"/>
              </a:ext>
            </a:extLst>
          </p:cNvPr>
          <p:cNvSpPr/>
          <p:nvPr/>
        </p:nvSpPr>
        <p:spPr>
          <a:xfrm>
            <a:off x="10326749" y="2120592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504E7CC5-F36A-444A-8687-5A4C3E3565C7}"/>
              </a:ext>
            </a:extLst>
          </p:cNvPr>
          <p:cNvCxnSpPr>
            <a:cxnSpLocks/>
          </p:cNvCxnSpPr>
          <p:nvPr/>
        </p:nvCxnSpPr>
        <p:spPr>
          <a:xfrm flipV="1">
            <a:off x="4037373" y="1844355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F8AC8609-0689-48F4-9D93-9170C40DB84C}"/>
              </a:ext>
            </a:extLst>
          </p:cNvPr>
          <p:cNvCxnSpPr>
            <a:cxnSpLocks/>
          </p:cNvCxnSpPr>
          <p:nvPr/>
        </p:nvCxnSpPr>
        <p:spPr>
          <a:xfrm>
            <a:off x="4037373" y="2692182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/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/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Блок-схема: узел 66">
            <a:extLst>
              <a:ext uri="{FF2B5EF4-FFF2-40B4-BE49-F238E27FC236}">
                <a16:creationId xmlns:a16="http://schemas.microsoft.com/office/drawing/2014/main" id="{7E2411C4-A57A-48C5-8DBE-DDEA5B2C0785}"/>
              </a:ext>
            </a:extLst>
          </p:cNvPr>
          <p:cNvSpPr/>
          <p:nvPr/>
        </p:nvSpPr>
        <p:spPr>
          <a:xfrm>
            <a:off x="4441349" y="1988350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>
            <a:extLst>
              <a:ext uri="{FF2B5EF4-FFF2-40B4-BE49-F238E27FC236}">
                <a16:creationId xmlns:a16="http://schemas.microsoft.com/office/drawing/2014/main" id="{E7E9F8A5-ED47-4E50-949F-F887230E8A8B}"/>
              </a:ext>
            </a:extLst>
          </p:cNvPr>
          <p:cNvSpPr/>
          <p:nvPr/>
        </p:nvSpPr>
        <p:spPr>
          <a:xfrm>
            <a:off x="4593749" y="205412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>
            <a:extLst>
              <a:ext uri="{FF2B5EF4-FFF2-40B4-BE49-F238E27FC236}">
                <a16:creationId xmlns:a16="http://schemas.microsoft.com/office/drawing/2014/main" id="{BF61FE5D-D9CF-46A2-B3EB-E735FB8EDB06}"/>
              </a:ext>
            </a:extLst>
          </p:cNvPr>
          <p:cNvSpPr/>
          <p:nvPr/>
        </p:nvSpPr>
        <p:spPr>
          <a:xfrm>
            <a:off x="4487872" y="2169626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EF52455-D66C-4967-9048-A2A47ED9805D}"/>
              </a:ext>
            </a:extLst>
          </p:cNvPr>
          <p:cNvCxnSpPr>
            <a:cxnSpLocks/>
          </p:cNvCxnSpPr>
          <p:nvPr/>
        </p:nvCxnSpPr>
        <p:spPr>
          <a:xfrm flipV="1">
            <a:off x="4250203" y="2193005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920DB69-642B-4F47-A9A2-C3FEFBB449CE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93005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2CC5397-FDE1-44A3-8AB9-CD3F1B27E493}"/>
              </a:ext>
            </a:extLst>
          </p:cNvPr>
          <p:cNvGrpSpPr/>
          <p:nvPr/>
        </p:nvGrpSpPr>
        <p:grpSpPr>
          <a:xfrm>
            <a:off x="4133748" y="2014255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C4DB61BC-E7CE-4B86-9FED-9984F8B0EFC9}"/>
              </a:ext>
            </a:extLst>
          </p:cNvPr>
          <p:cNvCxnSpPr>
            <a:cxnSpLocks/>
          </p:cNvCxnSpPr>
          <p:nvPr/>
        </p:nvCxnSpPr>
        <p:spPr>
          <a:xfrm>
            <a:off x="4148982" y="1843253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Блок-схема: узел 76">
            <a:extLst>
              <a:ext uri="{FF2B5EF4-FFF2-40B4-BE49-F238E27FC236}">
                <a16:creationId xmlns:a16="http://schemas.microsoft.com/office/drawing/2014/main" id="{2DBC6E13-EEA4-4D74-A542-012F4FAF3F27}"/>
              </a:ext>
            </a:extLst>
          </p:cNvPr>
          <p:cNvSpPr/>
          <p:nvPr/>
        </p:nvSpPr>
        <p:spPr>
          <a:xfrm>
            <a:off x="4117178" y="2325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A9F86FED-2293-4AF1-AE52-23383BD96B30}"/>
              </a:ext>
            </a:extLst>
          </p:cNvPr>
          <p:cNvSpPr/>
          <p:nvPr/>
        </p:nvSpPr>
        <p:spPr>
          <a:xfrm>
            <a:off x="4178394" y="247074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E414EEB0-8564-421A-92CA-F0E6FEDA13D0}"/>
              </a:ext>
            </a:extLst>
          </p:cNvPr>
          <p:cNvSpPr/>
          <p:nvPr/>
        </p:nvSpPr>
        <p:spPr>
          <a:xfrm>
            <a:off x="4303310" y="2343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B62F37C1-5BF1-4F00-80CA-891384ABB649}"/>
              </a:ext>
            </a:extLst>
          </p:cNvPr>
          <p:cNvSpPr/>
          <p:nvPr/>
        </p:nvSpPr>
        <p:spPr>
          <a:xfrm>
            <a:off x="4197206" y="2148547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791A-C599-4E2C-9769-EB5CED7F4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6" y="1983207"/>
            <a:ext cx="6096000" cy="436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D10E4F0-8584-4844-82E0-4CDEC324EAD7}"/>
              </a:ext>
            </a:extLst>
          </p:cNvPr>
          <p:cNvSpPr/>
          <p:nvPr/>
        </p:nvSpPr>
        <p:spPr>
          <a:xfrm>
            <a:off x="4502565" y="636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5"/>
              </a:rPr>
              <a:t>Types of Machine Learning and Examples of Applications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0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0.00091 -0.414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 animBg="1"/>
      <p:bldP spid="80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CFC7F2-0606-4EB4-AFCF-61C7696BF9DE}"/>
              </a:ext>
            </a:extLst>
          </p:cNvPr>
          <p:cNvSpPr/>
          <p:nvPr/>
        </p:nvSpPr>
        <p:spPr>
          <a:xfrm>
            <a:off x="3132357" y="10860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Машинное обучение в жизни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applications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E064D7-0437-4E83-B5BF-353E3ED3E946}"/>
              </a:ext>
            </a:extLst>
          </p:cNvPr>
          <p:cNvSpPr/>
          <p:nvPr/>
        </p:nvSpPr>
        <p:spPr>
          <a:xfrm>
            <a:off x="357204" y="2332006"/>
            <a:ext cx="36000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Дома, в компьютере, в тел.: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поисковые системы, голосовые команды, переводчики, спам-фильтры, игры, обработки фото, новости,</a:t>
            </a:r>
            <a:r>
              <a:rPr lang="en-US" altLang="ru-RU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реклама, поиск друзей,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создание семей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BD3B9FC-B60B-49D2-8198-01F702670F7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2157204" y="1455353"/>
            <a:ext cx="3991403" cy="87665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631B2A-8B92-4A25-B317-6608FB6637D6}"/>
              </a:ext>
            </a:extLst>
          </p:cNvPr>
          <p:cNvSpPr/>
          <p:nvPr/>
        </p:nvSpPr>
        <p:spPr>
          <a:xfrm>
            <a:off x="4355331" y="2329048"/>
            <a:ext cx="3600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улице: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прогноз погоды, навигация, распознавание лиц, номеров автомобилей,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беспилотный транспорт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3E7218-A194-4CCA-B550-7CE12EB321A9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148607" y="1455353"/>
            <a:ext cx="6724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9EF996-2B63-4A14-8D2C-5B4AA749F7EF}"/>
              </a:ext>
            </a:extLst>
          </p:cNvPr>
          <p:cNvSpPr/>
          <p:nvPr/>
        </p:nvSpPr>
        <p:spPr>
          <a:xfrm>
            <a:off x="8253983" y="2329048"/>
            <a:ext cx="3600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работе, в обществ. местах: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 автоматизация и управление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роботизация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ассортимент товаров</a:t>
            </a: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>
                <a:solidFill>
                  <a:srgbClr val="0070C0"/>
                </a:solidFill>
                <a:latin typeface="Times New Roman" pitchFamily="18" charset="0"/>
              </a:rPr>
              <a:t>диагностика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, лечение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39CF36-10B1-48AC-A438-E67D6553C324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148607" y="1455353"/>
            <a:ext cx="3905376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A10D8-D7D9-4198-AE12-2453BD5B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4481420" y="2738278"/>
            <a:ext cx="1154180" cy="14268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52467C-BA94-48E6-9B86-C3829F7A2341}"/>
              </a:ext>
            </a:extLst>
          </p:cNvPr>
          <p:cNvSpPr/>
          <p:nvPr/>
        </p:nvSpPr>
        <p:spPr>
          <a:xfrm>
            <a:off x="336429" y="1602737"/>
            <a:ext cx="1150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Times New Roman" pitchFamily="18" charset="0"/>
              </a:rPr>
              <a:t>Основы машинного обучения / 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Basics</a:t>
            </a:r>
            <a:endParaRPr lang="ru-RU" altLang="ru-RU" b="1" dirty="0">
              <a:latin typeface="Times New Roman" pitchFamily="18" charset="0"/>
            </a:endParaRPr>
          </a:p>
          <a:p>
            <a:pPr algn="ctr"/>
            <a:endParaRPr lang="ru-RU" altLang="ru-RU" b="1" dirty="0">
              <a:latin typeface="Times New Roman" pitchFamily="18" charset="0"/>
            </a:endParaRPr>
          </a:p>
          <a:p>
            <a:pPr algn="ctr"/>
            <a:r>
              <a:rPr lang="ru-RU" altLang="ru-RU" b="1" dirty="0">
                <a:latin typeface="Times New Roman" pitchFamily="18" charset="0"/>
              </a:rPr>
              <a:t>Линейная алгебра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Linear algebra	</a:t>
            </a:r>
            <a:r>
              <a:rPr lang="en-US" altLang="ru-RU" b="1" dirty="0">
                <a:latin typeface="Times New Roman" pitchFamily="18" charset="0"/>
              </a:rPr>
              <a:t>+</a:t>
            </a:r>
            <a:r>
              <a:rPr lang="ru-RU" altLang="ru-RU" b="1" dirty="0">
                <a:latin typeface="Times New Roman" pitchFamily="18" charset="0"/>
              </a:rPr>
              <a:t>	 Мат. анализ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Calculus 	+	</a:t>
            </a:r>
            <a:r>
              <a:rPr lang="ru-RU" altLang="ru-RU" b="1" dirty="0" err="1">
                <a:latin typeface="Times New Roman" pitchFamily="18" charset="0"/>
              </a:rPr>
              <a:t>Теор</a:t>
            </a:r>
            <a:r>
              <a:rPr lang="ru-RU" altLang="ru-RU" b="1" dirty="0">
                <a:latin typeface="Times New Roman" pitchFamily="18" charset="0"/>
              </a:rPr>
              <a:t>. вер.</a:t>
            </a:r>
            <a:r>
              <a:rPr lang="en-US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Probability theory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aphicFrame>
        <p:nvGraphicFramePr>
          <p:cNvPr id="583" name="Таблица 583">
            <a:extLst>
              <a:ext uri="{FF2B5EF4-FFF2-40B4-BE49-F238E27FC236}">
                <a16:creationId xmlns:a16="http://schemas.microsoft.com/office/drawing/2014/main" id="{889D1CF7-E1D5-4C3C-87F7-375F8404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6981"/>
              </p:ext>
            </p:extLst>
          </p:nvPr>
        </p:nvGraphicFramePr>
        <p:xfrm>
          <a:off x="89426" y="2461185"/>
          <a:ext cx="4723661" cy="43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15">
                  <a:extLst>
                    <a:ext uri="{9D8B030D-6E8A-4147-A177-3AD203B41FA5}">
                      <a16:colId xmlns:a16="http://schemas.microsoft.com/office/drawing/2014/main" val="1754910003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1070609660"/>
                    </a:ext>
                  </a:extLst>
                </a:gridCol>
                <a:gridCol w="1889147">
                  <a:extLst>
                    <a:ext uri="{9D8B030D-6E8A-4147-A177-3AD203B41FA5}">
                      <a16:colId xmlns:a16="http://schemas.microsoft.com/office/drawing/2014/main" val="4220354328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872712818"/>
                    </a:ext>
                  </a:extLst>
                </a:gridCol>
              </a:tblGrid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Геом.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аналог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Обозначения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(в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мерном </a:t>
                      </a:r>
                      <a:r>
                        <a:rPr lang="ru-RU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Кол-во компонент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2989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Скаляр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77779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6991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Тензор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9966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006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2917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М-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-строка (столбец)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57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Матрица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1180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5547"/>
                  </a:ext>
                </a:extLst>
              </a:tr>
            </a:tbl>
          </a:graphicData>
        </a:graphic>
      </p:graphicFrame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/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/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expectation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function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respect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distribution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:</a:t>
                </a:r>
                <a:endParaRPr lang="ru-RU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blipFill>
                <a:blip r:embed="rId7"/>
                <a:stretch>
                  <a:fillRect l="-2192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/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/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9D7327-6062-429A-895D-3417683237A6}"/>
              </a:ext>
            </a:extLst>
          </p:cNvPr>
          <p:cNvSpPr txBox="1"/>
          <p:nvPr/>
        </p:nvSpPr>
        <p:spPr>
          <a:xfrm>
            <a:off x="7468339" y="4171322"/>
            <a:ext cx="472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The conditional maximum likelihood estimator: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98B7D-4167-4619-96CA-FCD1042B7D18}"/>
              </a:ext>
            </a:extLst>
          </p:cNvPr>
          <p:cNvSpPr txBox="1"/>
          <p:nvPr/>
        </p:nvSpPr>
        <p:spPr>
          <a:xfrm>
            <a:off x="7538025" y="5432916"/>
            <a:ext cx="472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Bellman Expectation Equation for State-Action Value Function (Q-Function):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/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blipFill>
                <a:blip r:embed="rId10"/>
                <a:stretch>
                  <a:fillRect l="-1059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EA160-8DDC-444E-B6EB-49992DBE6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70" y="5122034"/>
            <a:ext cx="1850143" cy="1340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0629E-CDF4-4773-8ED4-7F81ADD1FC88}"/>
              </a:ext>
            </a:extLst>
          </p:cNvPr>
          <p:cNvSpPr txBox="1"/>
          <p:nvPr/>
        </p:nvSpPr>
        <p:spPr>
          <a:xfrm>
            <a:off x="4928770" y="6484081"/>
            <a:ext cx="185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Google Parkour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834273"/>
            <a:ext cx="8810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заданиями;,</a:t>
            </a:r>
          </a:p>
          <a:p>
            <a:r>
              <a:rPr lang="en-US" dirty="0">
                <a:hlinkClick r:id="rId5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343300" y="3587835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6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9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0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44" y="342900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7594" y="417591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3810" y="3429000"/>
            <a:ext cx="1855436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C3D44C9-EE12-47E8-A3BB-667C16D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13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9A116A-851A-41F2-86E6-69F38389F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" y="4697034"/>
            <a:ext cx="2880000" cy="215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9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28" grpId="0" animBg="1"/>
      <p:bldP spid="29" grpId="0" animBg="1"/>
      <p:bldP spid="31" grpId="0" animBg="1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3120</Words>
  <Application>Microsoft Office PowerPoint</Application>
  <PresentationFormat>Широкоэкранный</PresentationFormat>
  <Paragraphs>362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213</cp:revision>
  <dcterms:created xsi:type="dcterms:W3CDTF">2020-01-22T20:24:31Z</dcterms:created>
  <dcterms:modified xsi:type="dcterms:W3CDTF">2021-02-08T20:59:07Z</dcterms:modified>
</cp:coreProperties>
</file>